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2"/>
  </p:notesMasterIdLst>
  <p:sldIdLst>
    <p:sldId id="256" r:id="rId5"/>
    <p:sldId id="289" r:id="rId6"/>
    <p:sldId id="298" r:id="rId7"/>
    <p:sldId id="258" r:id="rId8"/>
    <p:sldId id="297" r:id="rId9"/>
    <p:sldId id="288" r:id="rId10"/>
    <p:sldId id="284" r:id="rId11"/>
    <p:sldId id="262" r:id="rId12"/>
    <p:sldId id="285" r:id="rId13"/>
    <p:sldId id="290" r:id="rId14"/>
    <p:sldId id="291" r:id="rId15"/>
    <p:sldId id="286" r:id="rId16"/>
    <p:sldId id="292" r:id="rId17"/>
    <p:sldId id="293" r:id="rId18"/>
    <p:sldId id="294" r:id="rId19"/>
    <p:sldId id="29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fler, Anita" initials="KA" lastIdx="2" clrIdx="0">
    <p:extLst/>
  </p:cmAuthor>
  <p:cmAuthor id="2" name="McCreary, Andrew" initials="MA" lastIdx="11" clrIdx="1">
    <p:extLst>
      <p:ext uri="{19B8F6BF-5375-455C-9EA6-DF929625EA0E}">
        <p15:presenceInfo xmlns:p15="http://schemas.microsoft.com/office/powerpoint/2012/main" userId="S-1-5-21-1372397406-952569610-1463631681-71268" providerId="AD"/>
      </p:ext>
    </p:extLst>
  </p:cmAuthor>
  <p:cmAuthor id="3" name="Pakdel, Kian" initials="Kian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8" autoAdjust="0"/>
    <p:restoredTop sz="58023" autoAdjust="0"/>
  </p:normalViewPr>
  <p:slideViewPr>
    <p:cSldViewPr snapToGrid="0">
      <p:cViewPr varScale="1">
        <p:scale>
          <a:sx n="53" d="100"/>
          <a:sy n="53" d="100"/>
        </p:scale>
        <p:origin x="1939" y="53"/>
      </p:cViewPr>
      <p:guideLst/>
    </p:cSldViewPr>
  </p:slideViewPr>
  <p:outlineViewPr>
    <p:cViewPr>
      <p:scale>
        <a:sx n="33" d="100"/>
        <a:sy n="33" d="100"/>
      </p:scale>
      <p:origin x="0" y="-66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E3BB7-6974-4111-B41A-C44D19A8C8B2}" type="doc">
      <dgm:prSet loTypeId="urn:microsoft.com/office/officeart/2005/8/layout/b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04344FA-01AA-49E5-A577-17120E50E1B0}">
      <dgm:prSet phldrT="[Text]" custT="1"/>
      <dgm:spPr/>
      <dgm:t>
        <a:bodyPr/>
        <a:lstStyle/>
        <a:p>
          <a:r>
            <a:rPr lang="en-US" sz="1800" dirty="0" smtClean="0"/>
            <a:t>Long Term Care Philosophy of Care </a:t>
          </a:r>
          <a:endParaRPr lang="en-US" sz="1800" dirty="0"/>
        </a:p>
      </dgm:t>
    </dgm:pt>
    <dgm:pt modelId="{DDD7E392-7CC4-419B-9229-E399C9820F02}" type="parTrans" cxnId="{F60AF59A-BE20-41CA-BB2F-AED3422D14D0}">
      <dgm:prSet/>
      <dgm:spPr/>
      <dgm:t>
        <a:bodyPr/>
        <a:lstStyle/>
        <a:p>
          <a:endParaRPr lang="en-US"/>
        </a:p>
      </dgm:t>
    </dgm:pt>
    <dgm:pt modelId="{A8B6C422-6C41-4D40-B10D-B4AA3B20E7D7}" type="sibTrans" cxnId="{F60AF59A-BE20-41CA-BB2F-AED3422D14D0}">
      <dgm:prSet/>
      <dgm:spPr/>
      <dgm:t>
        <a:bodyPr/>
        <a:lstStyle/>
        <a:p>
          <a:endParaRPr lang="en-US"/>
        </a:p>
      </dgm:t>
    </dgm:pt>
    <dgm:pt modelId="{50EB2B39-404F-4AAB-9160-F42063ED8831}">
      <dgm:prSet phldrT="[Text]" custT="1"/>
      <dgm:spPr/>
      <dgm:t>
        <a:bodyPr/>
        <a:lstStyle/>
        <a:p>
          <a:r>
            <a:rPr lang="en-US" sz="1800" dirty="0" smtClean="0"/>
            <a:t> Mentorship</a:t>
          </a:r>
          <a:endParaRPr lang="en-US" sz="1800" dirty="0"/>
        </a:p>
      </dgm:t>
    </dgm:pt>
    <dgm:pt modelId="{C526B162-3DDB-4650-8A6F-2C04F0B12FEA}" type="parTrans" cxnId="{43C17C0E-3B87-4306-9857-C9D5D342F16C}">
      <dgm:prSet/>
      <dgm:spPr/>
      <dgm:t>
        <a:bodyPr/>
        <a:lstStyle/>
        <a:p>
          <a:endParaRPr lang="en-US"/>
        </a:p>
      </dgm:t>
    </dgm:pt>
    <dgm:pt modelId="{9ED10A9B-A566-4142-A341-675F1D37B371}" type="sibTrans" cxnId="{43C17C0E-3B87-4306-9857-C9D5D342F16C}">
      <dgm:prSet/>
      <dgm:spPr/>
      <dgm:t>
        <a:bodyPr/>
        <a:lstStyle/>
        <a:p>
          <a:endParaRPr lang="en-US"/>
        </a:p>
      </dgm:t>
    </dgm:pt>
    <dgm:pt modelId="{6782D0DC-208D-4502-B6B3-4B63B2045870}">
      <dgm:prSet phldrT="[Text]" custT="1"/>
      <dgm:spPr/>
      <dgm:t>
        <a:bodyPr/>
        <a:lstStyle/>
        <a:p>
          <a:r>
            <a:rPr lang="en-US" sz="1800" dirty="0" smtClean="0"/>
            <a:t>Welcome to the Learner Role</a:t>
          </a:r>
          <a:endParaRPr lang="en-US" sz="1800" dirty="0"/>
        </a:p>
      </dgm:t>
    </dgm:pt>
    <dgm:pt modelId="{9CF3E062-7FE9-4184-B0B9-5B85CF300341}" type="parTrans" cxnId="{D43800B6-CBB2-4A2D-BE5A-2BBBD7B3E499}">
      <dgm:prSet/>
      <dgm:spPr/>
      <dgm:t>
        <a:bodyPr/>
        <a:lstStyle/>
        <a:p>
          <a:endParaRPr lang="en-US"/>
        </a:p>
      </dgm:t>
    </dgm:pt>
    <dgm:pt modelId="{38F2B689-A9F3-4ECF-9E59-35A7DCF00AA2}" type="sibTrans" cxnId="{D43800B6-CBB2-4A2D-BE5A-2BBBD7B3E499}">
      <dgm:prSet/>
      <dgm:spPr/>
      <dgm:t>
        <a:bodyPr/>
        <a:lstStyle/>
        <a:p>
          <a:endParaRPr lang="en-US"/>
        </a:p>
      </dgm:t>
    </dgm:pt>
    <dgm:pt modelId="{65D72642-78DF-46B5-BD23-B62AC7C1266B}">
      <dgm:prSet phldrT="[Text]" custT="1"/>
      <dgm:spPr/>
      <dgm:t>
        <a:bodyPr/>
        <a:lstStyle/>
        <a:p>
          <a:r>
            <a:rPr lang="en-US" sz="1800" dirty="0" smtClean="0"/>
            <a:t>Limits and Conditions</a:t>
          </a:r>
          <a:endParaRPr lang="en-US" sz="1800" dirty="0"/>
        </a:p>
      </dgm:t>
    </dgm:pt>
    <dgm:pt modelId="{C975B396-EC3A-4120-A348-01019DC8D6F0}" type="parTrans" cxnId="{250F2904-B1E7-4136-9D55-0235F99F7215}">
      <dgm:prSet/>
      <dgm:spPr/>
      <dgm:t>
        <a:bodyPr/>
        <a:lstStyle/>
        <a:p>
          <a:endParaRPr lang="en-US"/>
        </a:p>
      </dgm:t>
    </dgm:pt>
    <dgm:pt modelId="{4F0A7059-8DB9-45BD-B441-99EB08EB908B}" type="sibTrans" cxnId="{250F2904-B1E7-4136-9D55-0235F99F7215}">
      <dgm:prSet/>
      <dgm:spPr/>
      <dgm:t>
        <a:bodyPr/>
        <a:lstStyle/>
        <a:p>
          <a:endParaRPr lang="en-US"/>
        </a:p>
      </dgm:t>
    </dgm:pt>
    <dgm:pt modelId="{284C4A1C-05DF-4DEA-8FA9-612D58E8A819}">
      <dgm:prSet phldrT="[Text]" custT="1"/>
      <dgm:spPr/>
      <dgm:t>
        <a:bodyPr/>
        <a:lstStyle/>
        <a:p>
          <a:r>
            <a:rPr lang="en-US" sz="1800" dirty="0" smtClean="0"/>
            <a:t>HCSW Roles and Responsibilities</a:t>
          </a:r>
          <a:endParaRPr lang="en-US" sz="1800" dirty="0"/>
        </a:p>
      </dgm:t>
    </dgm:pt>
    <dgm:pt modelId="{140AD800-02DD-4BBC-A079-F2E61CCEEB17}" type="parTrans" cxnId="{8209F3D2-ADF5-45AE-90B4-53215E004C95}">
      <dgm:prSet/>
      <dgm:spPr/>
      <dgm:t>
        <a:bodyPr/>
        <a:lstStyle/>
        <a:p>
          <a:endParaRPr lang="en-US"/>
        </a:p>
      </dgm:t>
    </dgm:pt>
    <dgm:pt modelId="{BB19F8A9-B669-4B5E-8A09-929982B70CC6}" type="sibTrans" cxnId="{8209F3D2-ADF5-45AE-90B4-53215E004C95}">
      <dgm:prSet/>
      <dgm:spPr/>
      <dgm:t>
        <a:bodyPr/>
        <a:lstStyle/>
        <a:p>
          <a:endParaRPr lang="en-US"/>
        </a:p>
      </dgm:t>
    </dgm:pt>
    <dgm:pt modelId="{2A979C6B-65B8-402B-837D-1085E04B477C}">
      <dgm:prSet phldrT="[Text]" custT="1"/>
      <dgm:spPr/>
      <dgm:t>
        <a:bodyPr/>
        <a:lstStyle/>
        <a:p>
          <a:pPr algn="ctr"/>
          <a:r>
            <a:rPr lang="en-US" sz="1800" dirty="0" smtClean="0"/>
            <a:t>Program Goals</a:t>
          </a:r>
          <a:endParaRPr lang="en-US" sz="1800" dirty="0"/>
        </a:p>
      </dgm:t>
    </dgm:pt>
    <dgm:pt modelId="{CBB8B003-35E3-4489-B477-9FE39D3FBEF1}" type="parTrans" cxnId="{1D3AB50B-208B-4D81-B150-29682E7CC794}">
      <dgm:prSet/>
      <dgm:spPr/>
      <dgm:t>
        <a:bodyPr/>
        <a:lstStyle/>
        <a:p>
          <a:endParaRPr lang="en-US"/>
        </a:p>
      </dgm:t>
    </dgm:pt>
    <dgm:pt modelId="{715F9029-427F-4656-9452-FCDA42577119}" type="sibTrans" cxnId="{1D3AB50B-208B-4D81-B150-29682E7CC794}">
      <dgm:prSet/>
      <dgm:spPr/>
      <dgm:t>
        <a:bodyPr/>
        <a:lstStyle/>
        <a:p>
          <a:endParaRPr lang="en-US"/>
        </a:p>
      </dgm:t>
    </dgm:pt>
    <dgm:pt modelId="{27AF82DB-D555-40AC-BB3A-0DB540E08832}">
      <dgm:prSet phldrT="[Text]" custT="1"/>
      <dgm:spPr/>
      <dgm:t>
        <a:bodyPr/>
        <a:lstStyle/>
        <a:p>
          <a:r>
            <a:rPr lang="en-US" sz="1800" dirty="0" smtClean="0"/>
            <a:t>Engaging and Connecting with Residents</a:t>
          </a:r>
          <a:endParaRPr lang="en-US" sz="1800" dirty="0"/>
        </a:p>
      </dgm:t>
    </dgm:pt>
    <dgm:pt modelId="{E5F9CA13-B478-4C37-9B85-96DE2A562D0D}" type="parTrans" cxnId="{573A8D2E-2B6A-4763-B90E-803953024095}">
      <dgm:prSet/>
      <dgm:spPr/>
      <dgm:t>
        <a:bodyPr/>
        <a:lstStyle/>
        <a:p>
          <a:endParaRPr lang="en-US"/>
        </a:p>
      </dgm:t>
    </dgm:pt>
    <dgm:pt modelId="{39D946AF-AB6D-47BA-939E-3FDD10ABBA0C}" type="sibTrans" cxnId="{573A8D2E-2B6A-4763-B90E-803953024095}">
      <dgm:prSet/>
      <dgm:spPr/>
      <dgm:t>
        <a:bodyPr/>
        <a:lstStyle/>
        <a:p>
          <a:endParaRPr lang="en-US"/>
        </a:p>
      </dgm:t>
    </dgm:pt>
    <dgm:pt modelId="{2B27700E-92AD-4279-BEE0-F62CA208145A}">
      <dgm:prSet phldrT="[Text]" custT="1"/>
      <dgm:spPr/>
      <dgm:t>
        <a:bodyPr/>
        <a:lstStyle/>
        <a:p>
          <a:r>
            <a:rPr lang="en-US" sz="1800" dirty="0" smtClean="0"/>
            <a:t>Day in the Life of the HCSW shift responsibilities</a:t>
          </a:r>
          <a:endParaRPr lang="en-US" sz="1800" dirty="0"/>
        </a:p>
      </dgm:t>
    </dgm:pt>
    <dgm:pt modelId="{6D695C0B-3DD3-49F6-99AC-68DE17618A22}" type="parTrans" cxnId="{E0F5433D-B9E7-4A88-9816-EE50B20243A7}">
      <dgm:prSet/>
      <dgm:spPr/>
      <dgm:t>
        <a:bodyPr/>
        <a:lstStyle/>
        <a:p>
          <a:endParaRPr lang="en-US"/>
        </a:p>
      </dgm:t>
    </dgm:pt>
    <dgm:pt modelId="{DED4C8B8-B962-4A86-AB7E-DEB2BC35439A}" type="sibTrans" cxnId="{E0F5433D-B9E7-4A88-9816-EE50B20243A7}">
      <dgm:prSet/>
      <dgm:spPr/>
      <dgm:t>
        <a:bodyPr/>
        <a:lstStyle/>
        <a:p>
          <a:endParaRPr lang="en-US"/>
        </a:p>
      </dgm:t>
    </dgm:pt>
    <dgm:pt modelId="{B848C678-9BF1-41EB-8C2B-D9AB61B02AE8}">
      <dgm:prSet phldrT="[Text]" custT="1"/>
      <dgm:spPr/>
      <dgm:t>
        <a:bodyPr/>
        <a:lstStyle/>
        <a:p>
          <a:r>
            <a:rPr lang="en-US" sz="1800" dirty="0" smtClean="0"/>
            <a:t>Wrap Up</a:t>
          </a:r>
          <a:endParaRPr lang="en-US" sz="1800" dirty="0"/>
        </a:p>
      </dgm:t>
    </dgm:pt>
    <dgm:pt modelId="{0B7277B1-7EFB-4951-95FE-25FEDA6C2A68}" type="parTrans" cxnId="{59A329C3-C08A-406A-B73E-570576519CD4}">
      <dgm:prSet/>
      <dgm:spPr/>
      <dgm:t>
        <a:bodyPr/>
        <a:lstStyle/>
        <a:p>
          <a:endParaRPr lang="en-US"/>
        </a:p>
      </dgm:t>
    </dgm:pt>
    <dgm:pt modelId="{0AB43005-6D12-418A-A8BF-D7DF16969D78}" type="sibTrans" cxnId="{59A329C3-C08A-406A-B73E-570576519CD4}">
      <dgm:prSet/>
      <dgm:spPr/>
      <dgm:t>
        <a:bodyPr/>
        <a:lstStyle/>
        <a:p>
          <a:endParaRPr lang="en-US"/>
        </a:p>
      </dgm:t>
    </dgm:pt>
    <dgm:pt modelId="{99747607-0D71-4752-9DFD-381A7F88F30E}">
      <dgm:prSet phldrT="[Text]" custT="1"/>
      <dgm:spPr/>
      <dgm:t>
        <a:bodyPr/>
        <a:lstStyle/>
        <a:p>
          <a:r>
            <a:rPr lang="en-US" sz="1800" dirty="0" smtClean="0"/>
            <a:t>HCA Partnership Pathway</a:t>
          </a:r>
          <a:endParaRPr lang="en-US" sz="1800" dirty="0"/>
        </a:p>
      </dgm:t>
    </dgm:pt>
    <dgm:pt modelId="{A269A6D8-D11D-42ED-B168-BE5EB5AB1183}" type="parTrans" cxnId="{6F1FBB53-D2D3-4653-80AE-6DECF44BD68B}">
      <dgm:prSet/>
      <dgm:spPr/>
      <dgm:t>
        <a:bodyPr/>
        <a:lstStyle/>
        <a:p>
          <a:endParaRPr lang="en-US"/>
        </a:p>
      </dgm:t>
    </dgm:pt>
    <dgm:pt modelId="{2ED99CCD-6CC7-442D-AE49-09A3B1F713AF}" type="sibTrans" cxnId="{6F1FBB53-D2D3-4653-80AE-6DECF44BD68B}">
      <dgm:prSet/>
      <dgm:spPr/>
      <dgm:t>
        <a:bodyPr/>
        <a:lstStyle/>
        <a:p>
          <a:endParaRPr lang="en-US"/>
        </a:p>
      </dgm:t>
    </dgm:pt>
    <dgm:pt modelId="{89C3B542-6702-4DFB-BC0B-4825B0C05C92}" type="pres">
      <dgm:prSet presAssocID="{6F6E3BB7-6974-4111-B41A-C44D19A8C8B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7D86A3A-4282-48F7-9EF6-0D0CFFEC8C33}" type="pres">
      <dgm:prSet presAssocID="{99747607-0D71-4752-9DFD-381A7F88F30E}" presName="compNode" presStyleCnt="0"/>
      <dgm:spPr/>
    </dgm:pt>
    <dgm:pt modelId="{36D62C6A-60C4-4131-A769-75014232B52A}" type="pres">
      <dgm:prSet presAssocID="{99747607-0D71-4752-9DFD-381A7F88F30E}" presName="dummyConnPt" presStyleCnt="0"/>
      <dgm:spPr/>
    </dgm:pt>
    <dgm:pt modelId="{E8955029-1B9B-4214-BC75-AD9725B98240}" type="pres">
      <dgm:prSet presAssocID="{99747607-0D71-4752-9DFD-381A7F88F30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29407-40BA-4EE6-B30B-4F38D8F90399}" type="pres">
      <dgm:prSet presAssocID="{2ED99CCD-6CC7-442D-AE49-09A3B1F713AF}" presName="sibTrans" presStyleLbl="bgSibTrans2D1" presStyleIdx="0" presStyleCnt="9"/>
      <dgm:spPr/>
      <dgm:t>
        <a:bodyPr/>
        <a:lstStyle/>
        <a:p>
          <a:endParaRPr lang="en-US"/>
        </a:p>
      </dgm:t>
    </dgm:pt>
    <dgm:pt modelId="{145B23F7-9176-4CD4-A3B1-2E1532F56DAA}" type="pres">
      <dgm:prSet presAssocID="{B04344FA-01AA-49E5-A577-17120E50E1B0}" presName="compNode" presStyleCnt="0"/>
      <dgm:spPr/>
    </dgm:pt>
    <dgm:pt modelId="{1D3E9CF5-2C00-4DEA-B810-F88E77FDD0D5}" type="pres">
      <dgm:prSet presAssocID="{B04344FA-01AA-49E5-A577-17120E50E1B0}" presName="dummyConnPt" presStyleCnt="0"/>
      <dgm:spPr/>
    </dgm:pt>
    <dgm:pt modelId="{2E2D7389-11AB-4668-956D-D2BE42BE561C}" type="pres">
      <dgm:prSet presAssocID="{B04344FA-01AA-49E5-A577-17120E50E1B0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5BAC7-A51D-4A37-8A26-2E2140D54EB3}" type="pres">
      <dgm:prSet presAssocID="{A8B6C422-6C41-4D40-B10D-B4AA3B20E7D7}" presName="sibTrans" presStyleLbl="bgSibTrans2D1" presStyleIdx="1" presStyleCnt="9"/>
      <dgm:spPr/>
      <dgm:t>
        <a:bodyPr/>
        <a:lstStyle/>
        <a:p>
          <a:endParaRPr lang="en-US"/>
        </a:p>
      </dgm:t>
    </dgm:pt>
    <dgm:pt modelId="{EB50EE86-E0D7-4BF1-80C6-3315EAC6968D}" type="pres">
      <dgm:prSet presAssocID="{50EB2B39-404F-4AAB-9160-F42063ED8831}" presName="compNode" presStyleCnt="0"/>
      <dgm:spPr/>
    </dgm:pt>
    <dgm:pt modelId="{296555BD-C055-407C-8BE8-72304A161135}" type="pres">
      <dgm:prSet presAssocID="{50EB2B39-404F-4AAB-9160-F42063ED8831}" presName="dummyConnPt" presStyleCnt="0"/>
      <dgm:spPr/>
    </dgm:pt>
    <dgm:pt modelId="{FB1BA55D-40FA-4C7D-A7E3-1B1B682167DA}" type="pres">
      <dgm:prSet presAssocID="{50EB2B39-404F-4AAB-9160-F42063ED883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FC4E5-B9CC-4FD6-BEBD-A6B23C69EBA8}" type="pres">
      <dgm:prSet presAssocID="{9ED10A9B-A566-4142-A341-675F1D37B371}" presName="sibTrans" presStyleLbl="bgSibTrans2D1" presStyleIdx="2" presStyleCnt="9"/>
      <dgm:spPr/>
      <dgm:t>
        <a:bodyPr/>
        <a:lstStyle/>
        <a:p>
          <a:endParaRPr lang="en-US"/>
        </a:p>
      </dgm:t>
    </dgm:pt>
    <dgm:pt modelId="{38D32D4B-F97E-4EE6-8796-305559A76BE6}" type="pres">
      <dgm:prSet presAssocID="{6782D0DC-208D-4502-B6B3-4B63B2045870}" presName="compNode" presStyleCnt="0"/>
      <dgm:spPr/>
    </dgm:pt>
    <dgm:pt modelId="{AB1FA919-EF49-4882-B177-C7C0443EF8E5}" type="pres">
      <dgm:prSet presAssocID="{6782D0DC-208D-4502-B6B3-4B63B2045870}" presName="dummyConnPt" presStyleCnt="0"/>
      <dgm:spPr/>
    </dgm:pt>
    <dgm:pt modelId="{0CFBE497-D42B-4C3B-BC9C-5B5505580E21}" type="pres">
      <dgm:prSet presAssocID="{6782D0DC-208D-4502-B6B3-4B63B204587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975A-6F48-45FB-8683-5FDAFA0B40E0}" type="pres">
      <dgm:prSet presAssocID="{38F2B689-A9F3-4ECF-9E59-35A7DCF00AA2}" presName="sibTrans" presStyleLbl="bgSibTrans2D1" presStyleIdx="3" presStyleCnt="9"/>
      <dgm:spPr/>
      <dgm:t>
        <a:bodyPr/>
        <a:lstStyle/>
        <a:p>
          <a:endParaRPr lang="en-US"/>
        </a:p>
      </dgm:t>
    </dgm:pt>
    <dgm:pt modelId="{06C1E006-B7C0-4065-91B2-1C410916F96F}" type="pres">
      <dgm:prSet presAssocID="{65D72642-78DF-46B5-BD23-B62AC7C1266B}" presName="compNode" presStyleCnt="0"/>
      <dgm:spPr/>
    </dgm:pt>
    <dgm:pt modelId="{9FC03F75-AF7C-4F0F-930E-B31A21AB5135}" type="pres">
      <dgm:prSet presAssocID="{65D72642-78DF-46B5-BD23-B62AC7C1266B}" presName="dummyConnPt" presStyleCnt="0"/>
      <dgm:spPr/>
    </dgm:pt>
    <dgm:pt modelId="{FAA295C2-D2BC-4FD4-A965-15F4155A7C43}" type="pres">
      <dgm:prSet presAssocID="{65D72642-78DF-46B5-BD23-B62AC7C1266B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25393-4C90-49B9-AB1C-0BA4842FB429}" type="pres">
      <dgm:prSet presAssocID="{4F0A7059-8DB9-45BD-B441-99EB08EB908B}" presName="sibTrans" presStyleLbl="bgSibTrans2D1" presStyleIdx="4" presStyleCnt="9"/>
      <dgm:spPr/>
      <dgm:t>
        <a:bodyPr/>
        <a:lstStyle/>
        <a:p>
          <a:endParaRPr lang="en-US"/>
        </a:p>
      </dgm:t>
    </dgm:pt>
    <dgm:pt modelId="{13F6FBF2-8C16-43C7-A600-13984A27CBF3}" type="pres">
      <dgm:prSet presAssocID="{284C4A1C-05DF-4DEA-8FA9-612D58E8A819}" presName="compNode" presStyleCnt="0"/>
      <dgm:spPr/>
    </dgm:pt>
    <dgm:pt modelId="{8F2B27B5-028D-4E91-98B8-72611536B778}" type="pres">
      <dgm:prSet presAssocID="{284C4A1C-05DF-4DEA-8FA9-612D58E8A819}" presName="dummyConnPt" presStyleCnt="0"/>
      <dgm:spPr/>
    </dgm:pt>
    <dgm:pt modelId="{057435C6-CF11-4D2D-8512-7F792BB8BFE2}" type="pres">
      <dgm:prSet presAssocID="{284C4A1C-05DF-4DEA-8FA9-612D58E8A819}" presName="node" presStyleLbl="node1" presStyleIdx="5" presStyleCnt="10" custLinFactNeighborY="3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59535-0C9E-4AD5-B03B-C6381DC57C27}" type="pres">
      <dgm:prSet presAssocID="{BB19F8A9-B669-4B5E-8A09-929982B70CC6}" presName="sibTrans" presStyleLbl="bgSibTrans2D1" presStyleIdx="5" presStyleCnt="9"/>
      <dgm:spPr/>
      <dgm:t>
        <a:bodyPr/>
        <a:lstStyle/>
        <a:p>
          <a:endParaRPr lang="en-US"/>
        </a:p>
      </dgm:t>
    </dgm:pt>
    <dgm:pt modelId="{A9F6ED79-10D6-4CA7-822F-962AAC75E470}" type="pres">
      <dgm:prSet presAssocID="{2A979C6B-65B8-402B-837D-1085E04B477C}" presName="compNode" presStyleCnt="0"/>
      <dgm:spPr/>
    </dgm:pt>
    <dgm:pt modelId="{9D9FEF23-E0EE-4246-95E2-3E51D0B7D047}" type="pres">
      <dgm:prSet presAssocID="{2A979C6B-65B8-402B-837D-1085E04B477C}" presName="dummyConnPt" presStyleCnt="0"/>
      <dgm:spPr/>
    </dgm:pt>
    <dgm:pt modelId="{899FFABD-EEB7-4077-B9BA-347392A7EB13}" type="pres">
      <dgm:prSet presAssocID="{2A979C6B-65B8-402B-837D-1085E04B477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32C44-067A-4E14-9A07-0E21923F669B}" type="pres">
      <dgm:prSet presAssocID="{715F9029-427F-4656-9452-FCDA42577119}" presName="sibTrans" presStyleLbl="bgSibTrans2D1" presStyleIdx="6" presStyleCnt="9"/>
      <dgm:spPr/>
      <dgm:t>
        <a:bodyPr/>
        <a:lstStyle/>
        <a:p>
          <a:endParaRPr lang="en-US"/>
        </a:p>
      </dgm:t>
    </dgm:pt>
    <dgm:pt modelId="{A89A5EA7-EAD6-4619-A082-F50A372030F1}" type="pres">
      <dgm:prSet presAssocID="{27AF82DB-D555-40AC-BB3A-0DB540E08832}" presName="compNode" presStyleCnt="0"/>
      <dgm:spPr/>
    </dgm:pt>
    <dgm:pt modelId="{5641A915-B2E0-4465-A6B5-756093CAEB57}" type="pres">
      <dgm:prSet presAssocID="{27AF82DB-D555-40AC-BB3A-0DB540E08832}" presName="dummyConnPt" presStyleCnt="0"/>
      <dgm:spPr/>
    </dgm:pt>
    <dgm:pt modelId="{0CCFFFC5-A559-4774-B1AF-3385CDFAE22D}" type="pres">
      <dgm:prSet presAssocID="{27AF82DB-D555-40AC-BB3A-0DB540E08832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2960B-B49D-4020-8B37-0BC9101626E0}" type="pres">
      <dgm:prSet presAssocID="{39D946AF-AB6D-47BA-939E-3FDD10ABBA0C}" presName="sibTrans" presStyleLbl="bgSibTrans2D1" presStyleIdx="7" presStyleCnt="9"/>
      <dgm:spPr/>
      <dgm:t>
        <a:bodyPr/>
        <a:lstStyle/>
        <a:p>
          <a:endParaRPr lang="en-US"/>
        </a:p>
      </dgm:t>
    </dgm:pt>
    <dgm:pt modelId="{6D40CDC1-A1EB-43CC-B453-DA39C8C7FF8A}" type="pres">
      <dgm:prSet presAssocID="{2B27700E-92AD-4279-BEE0-F62CA208145A}" presName="compNode" presStyleCnt="0"/>
      <dgm:spPr/>
    </dgm:pt>
    <dgm:pt modelId="{1BD85279-5D10-470C-B077-9FA48E1680DB}" type="pres">
      <dgm:prSet presAssocID="{2B27700E-92AD-4279-BEE0-F62CA208145A}" presName="dummyConnPt" presStyleCnt="0"/>
      <dgm:spPr/>
    </dgm:pt>
    <dgm:pt modelId="{9BDBC7B0-56BE-4E32-92AA-8E2321D986B7}" type="pres">
      <dgm:prSet presAssocID="{2B27700E-92AD-4279-BEE0-F62CA208145A}" presName="node" presStyleLbl="node1" presStyleIdx="8" presStyleCnt="10" custScaleX="104349" custScaleY="117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8E282-281D-4B94-9632-1B8C6D6CE370}" type="pres">
      <dgm:prSet presAssocID="{DED4C8B8-B962-4A86-AB7E-DEB2BC35439A}" presName="sibTrans" presStyleLbl="bgSibTrans2D1" presStyleIdx="8" presStyleCnt="9"/>
      <dgm:spPr/>
      <dgm:t>
        <a:bodyPr/>
        <a:lstStyle/>
        <a:p>
          <a:endParaRPr lang="en-US"/>
        </a:p>
      </dgm:t>
    </dgm:pt>
    <dgm:pt modelId="{147160C2-439E-407D-A918-84B6EFF7344E}" type="pres">
      <dgm:prSet presAssocID="{B848C678-9BF1-41EB-8C2B-D9AB61B02AE8}" presName="compNode" presStyleCnt="0"/>
      <dgm:spPr/>
    </dgm:pt>
    <dgm:pt modelId="{F740E569-D87F-4B13-B541-46AB233A39FE}" type="pres">
      <dgm:prSet presAssocID="{B848C678-9BF1-41EB-8C2B-D9AB61B02AE8}" presName="dummyConnPt" presStyleCnt="0"/>
      <dgm:spPr/>
    </dgm:pt>
    <dgm:pt modelId="{2D29765F-95E0-4F0C-A57F-DF5A9454601E}" type="pres">
      <dgm:prSet presAssocID="{B848C678-9BF1-41EB-8C2B-D9AB61B02AE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DAA2A-88E5-4912-B1BB-F5D7F599D430}" type="presOf" srcId="{38F2B689-A9F3-4ECF-9E59-35A7DCF00AA2}" destId="{991F975A-6F48-45FB-8683-5FDAFA0B40E0}" srcOrd="0" destOrd="0" presId="urn:microsoft.com/office/officeart/2005/8/layout/bProcess4"/>
    <dgm:cxn modelId="{E0F5433D-B9E7-4A88-9816-EE50B20243A7}" srcId="{6F6E3BB7-6974-4111-B41A-C44D19A8C8B2}" destId="{2B27700E-92AD-4279-BEE0-F62CA208145A}" srcOrd="8" destOrd="0" parTransId="{6D695C0B-3DD3-49F6-99AC-68DE17618A22}" sibTransId="{DED4C8B8-B962-4A86-AB7E-DEB2BC35439A}"/>
    <dgm:cxn modelId="{D43800B6-CBB2-4A2D-BE5A-2BBBD7B3E499}" srcId="{6F6E3BB7-6974-4111-B41A-C44D19A8C8B2}" destId="{6782D0DC-208D-4502-B6B3-4B63B2045870}" srcOrd="3" destOrd="0" parTransId="{9CF3E062-7FE9-4184-B0B9-5B85CF300341}" sibTransId="{38F2B689-A9F3-4ECF-9E59-35A7DCF00AA2}"/>
    <dgm:cxn modelId="{4135D85A-B610-43F8-B6DC-AA832D519045}" type="presOf" srcId="{50EB2B39-404F-4AAB-9160-F42063ED8831}" destId="{FB1BA55D-40FA-4C7D-A7E3-1B1B682167DA}" srcOrd="0" destOrd="0" presId="urn:microsoft.com/office/officeart/2005/8/layout/bProcess4"/>
    <dgm:cxn modelId="{9D574A86-B69C-47E1-B911-6A44DDC850A0}" type="presOf" srcId="{284C4A1C-05DF-4DEA-8FA9-612D58E8A819}" destId="{057435C6-CF11-4D2D-8512-7F792BB8BFE2}" srcOrd="0" destOrd="0" presId="urn:microsoft.com/office/officeart/2005/8/layout/bProcess4"/>
    <dgm:cxn modelId="{43C17C0E-3B87-4306-9857-C9D5D342F16C}" srcId="{6F6E3BB7-6974-4111-B41A-C44D19A8C8B2}" destId="{50EB2B39-404F-4AAB-9160-F42063ED8831}" srcOrd="2" destOrd="0" parTransId="{C526B162-3DDB-4650-8A6F-2C04F0B12FEA}" sibTransId="{9ED10A9B-A566-4142-A341-675F1D37B371}"/>
    <dgm:cxn modelId="{52212B38-6C44-4120-B27C-5DEBAC6986F7}" type="presOf" srcId="{DED4C8B8-B962-4A86-AB7E-DEB2BC35439A}" destId="{0248E282-281D-4B94-9632-1B8C6D6CE370}" srcOrd="0" destOrd="0" presId="urn:microsoft.com/office/officeart/2005/8/layout/bProcess4"/>
    <dgm:cxn modelId="{8209F3D2-ADF5-45AE-90B4-53215E004C95}" srcId="{6F6E3BB7-6974-4111-B41A-C44D19A8C8B2}" destId="{284C4A1C-05DF-4DEA-8FA9-612D58E8A819}" srcOrd="5" destOrd="0" parTransId="{140AD800-02DD-4BBC-A079-F2E61CCEEB17}" sibTransId="{BB19F8A9-B669-4B5E-8A09-929982B70CC6}"/>
    <dgm:cxn modelId="{ED3DB0D7-E92E-4304-9920-4DFAAEABE35E}" type="presOf" srcId="{B04344FA-01AA-49E5-A577-17120E50E1B0}" destId="{2E2D7389-11AB-4668-956D-D2BE42BE561C}" srcOrd="0" destOrd="0" presId="urn:microsoft.com/office/officeart/2005/8/layout/bProcess4"/>
    <dgm:cxn modelId="{1D3AB50B-208B-4D81-B150-29682E7CC794}" srcId="{6F6E3BB7-6974-4111-B41A-C44D19A8C8B2}" destId="{2A979C6B-65B8-402B-837D-1085E04B477C}" srcOrd="6" destOrd="0" parTransId="{CBB8B003-35E3-4489-B477-9FE39D3FBEF1}" sibTransId="{715F9029-427F-4656-9452-FCDA42577119}"/>
    <dgm:cxn modelId="{19A84735-4A96-4E88-8878-E7368D3DE206}" type="presOf" srcId="{2B27700E-92AD-4279-BEE0-F62CA208145A}" destId="{9BDBC7B0-56BE-4E32-92AA-8E2321D986B7}" srcOrd="0" destOrd="0" presId="urn:microsoft.com/office/officeart/2005/8/layout/bProcess4"/>
    <dgm:cxn modelId="{1B659975-C087-4ACC-A63D-25F72A061D0E}" type="presOf" srcId="{39D946AF-AB6D-47BA-939E-3FDD10ABBA0C}" destId="{2B12960B-B49D-4020-8B37-0BC9101626E0}" srcOrd="0" destOrd="0" presId="urn:microsoft.com/office/officeart/2005/8/layout/bProcess4"/>
    <dgm:cxn modelId="{233284C7-6024-492B-A573-6C67B40E0258}" type="presOf" srcId="{9ED10A9B-A566-4142-A341-675F1D37B371}" destId="{33AFC4E5-B9CC-4FD6-BEBD-A6B23C69EBA8}" srcOrd="0" destOrd="0" presId="urn:microsoft.com/office/officeart/2005/8/layout/bProcess4"/>
    <dgm:cxn modelId="{31C4B850-69C9-47D1-9B34-22B05C87FB4D}" type="presOf" srcId="{6782D0DC-208D-4502-B6B3-4B63B2045870}" destId="{0CFBE497-D42B-4C3B-BC9C-5B5505580E21}" srcOrd="0" destOrd="0" presId="urn:microsoft.com/office/officeart/2005/8/layout/bProcess4"/>
    <dgm:cxn modelId="{A76572D6-4403-4867-89CC-CBA5F9E70581}" type="presOf" srcId="{27AF82DB-D555-40AC-BB3A-0DB540E08832}" destId="{0CCFFFC5-A559-4774-B1AF-3385CDFAE22D}" srcOrd="0" destOrd="0" presId="urn:microsoft.com/office/officeart/2005/8/layout/bProcess4"/>
    <dgm:cxn modelId="{1210C497-A89B-42A3-B243-459BBF4A9CBF}" type="presOf" srcId="{4F0A7059-8DB9-45BD-B441-99EB08EB908B}" destId="{CB225393-4C90-49B9-AB1C-0BA4842FB429}" srcOrd="0" destOrd="0" presId="urn:microsoft.com/office/officeart/2005/8/layout/bProcess4"/>
    <dgm:cxn modelId="{67F1C83C-DB59-4322-A3A9-69658BE1D404}" type="presOf" srcId="{A8B6C422-6C41-4D40-B10D-B4AA3B20E7D7}" destId="{79F5BAC7-A51D-4A37-8A26-2E2140D54EB3}" srcOrd="0" destOrd="0" presId="urn:microsoft.com/office/officeart/2005/8/layout/bProcess4"/>
    <dgm:cxn modelId="{E68B3548-1D18-45D8-8E5F-6FE1C887B883}" type="presOf" srcId="{2ED99CCD-6CC7-442D-AE49-09A3B1F713AF}" destId="{19929407-40BA-4EE6-B30B-4F38D8F90399}" srcOrd="0" destOrd="0" presId="urn:microsoft.com/office/officeart/2005/8/layout/bProcess4"/>
    <dgm:cxn modelId="{F60AF59A-BE20-41CA-BB2F-AED3422D14D0}" srcId="{6F6E3BB7-6974-4111-B41A-C44D19A8C8B2}" destId="{B04344FA-01AA-49E5-A577-17120E50E1B0}" srcOrd="1" destOrd="0" parTransId="{DDD7E392-7CC4-419B-9229-E399C9820F02}" sibTransId="{A8B6C422-6C41-4D40-B10D-B4AA3B20E7D7}"/>
    <dgm:cxn modelId="{250F2904-B1E7-4136-9D55-0235F99F7215}" srcId="{6F6E3BB7-6974-4111-B41A-C44D19A8C8B2}" destId="{65D72642-78DF-46B5-BD23-B62AC7C1266B}" srcOrd="4" destOrd="0" parTransId="{C975B396-EC3A-4120-A348-01019DC8D6F0}" sibTransId="{4F0A7059-8DB9-45BD-B441-99EB08EB908B}"/>
    <dgm:cxn modelId="{A700BF05-501F-40FB-AFCF-6386D0703DBB}" type="presOf" srcId="{715F9029-427F-4656-9452-FCDA42577119}" destId="{14D32C44-067A-4E14-9A07-0E21923F669B}" srcOrd="0" destOrd="0" presId="urn:microsoft.com/office/officeart/2005/8/layout/bProcess4"/>
    <dgm:cxn modelId="{8CA99D94-B0BC-4348-A3B0-49A916512DF6}" type="presOf" srcId="{99747607-0D71-4752-9DFD-381A7F88F30E}" destId="{E8955029-1B9B-4214-BC75-AD9725B98240}" srcOrd="0" destOrd="0" presId="urn:microsoft.com/office/officeart/2005/8/layout/bProcess4"/>
    <dgm:cxn modelId="{59A329C3-C08A-406A-B73E-570576519CD4}" srcId="{6F6E3BB7-6974-4111-B41A-C44D19A8C8B2}" destId="{B848C678-9BF1-41EB-8C2B-D9AB61B02AE8}" srcOrd="9" destOrd="0" parTransId="{0B7277B1-7EFB-4951-95FE-25FEDA6C2A68}" sibTransId="{0AB43005-6D12-418A-A8BF-D7DF16969D78}"/>
    <dgm:cxn modelId="{573A8D2E-2B6A-4763-B90E-803953024095}" srcId="{6F6E3BB7-6974-4111-B41A-C44D19A8C8B2}" destId="{27AF82DB-D555-40AC-BB3A-0DB540E08832}" srcOrd="7" destOrd="0" parTransId="{E5F9CA13-B478-4C37-9B85-96DE2A562D0D}" sibTransId="{39D946AF-AB6D-47BA-939E-3FDD10ABBA0C}"/>
    <dgm:cxn modelId="{A882383D-CC5A-4117-AA89-E61164A9356E}" type="presOf" srcId="{6F6E3BB7-6974-4111-B41A-C44D19A8C8B2}" destId="{89C3B542-6702-4DFB-BC0B-4825B0C05C92}" srcOrd="0" destOrd="0" presId="urn:microsoft.com/office/officeart/2005/8/layout/bProcess4"/>
    <dgm:cxn modelId="{D8661FF1-3C23-4CF1-B192-410F50501E6D}" type="presOf" srcId="{B848C678-9BF1-41EB-8C2B-D9AB61B02AE8}" destId="{2D29765F-95E0-4F0C-A57F-DF5A9454601E}" srcOrd="0" destOrd="0" presId="urn:microsoft.com/office/officeart/2005/8/layout/bProcess4"/>
    <dgm:cxn modelId="{020AB0DE-6092-4904-84AB-2FE943881856}" type="presOf" srcId="{65D72642-78DF-46B5-BD23-B62AC7C1266B}" destId="{FAA295C2-D2BC-4FD4-A965-15F4155A7C43}" srcOrd="0" destOrd="0" presId="urn:microsoft.com/office/officeart/2005/8/layout/bProcess4"/>
    <dgm:cxn modelId="{6F1FBB53-D2D3-4653-80AE-6DECF44BD68B}" srcId="{6F6E3BB7-6974-4111-B41A-C44D19A8C8B2}" destId="{99747607-0D71-4752-9DFD-381A7F88F30E}" srcOrd="0" destOrd="0" parTransId="{A269A6D8-D11D-42ED-B168-BE5EB5AB1183}" sibTransId="{2ED99CCD-6CC7-442D-AE49-09A3B1F713AF}"/>
    <dgm:cxn modelId="{4D84057A-2F80-4841-AB29-1F28EE22B5EC}" type="presOf" srcId="{2A979C6B-65B8-402B-837D-1085E04B477C}" destId="{899FFABD-EEB7-4077-B9BA-347392A7EB13}" srcOrd="0" destOrd="0" presId="urn:microsoft.com/office/officeart/2005/8/layout/bProcess4"/>
    <dgm:cxn modelId="{E22D8139-4FE4-4991-AA5F-6810C013CFFD}" type="presOf" srcId="{BB19F8A9-B669-4B5E-8A09-929982B70CC6}" destId="{E1359535-0C9E-4AD5-B03B-C6381DC57C27}" srcOrd="0" destOrd="0" presId="urn:microsoft.com/office/officeart/2005/8/layout/bProcess4"/>
    <dgm:cxn modelId="{DFA2F7AD-414A-427D-AFC2-4A848AE7259A}" type="presParOf" srcId="{89C3B542-6702-4DFB-BC0B-4825B0C05C92}" destId="{F7D86A3A-4282-48F7-9EF6-0D0CFFEC8C33}" srcOrd="0" destOrd="0" presId="urn:microsoft.com/office/officeart/2005/8/layout/bProcess4"/>
    <dgm:cxn modelId="{380DFDD5-926B-46CA-AD47-B708DF0B1C28}" type="presParOf" srcId="{F7D86A3A-4282-48F7-9EF6-0D0CFFEC8C33}" destId="{36D62C6A-60C4-4131-A769-75014232B52A}" srcOrd="0" destOrd="0" presId="urn:microsoft.com/office/officeart/2005/8/layout/bProcess4"/>
    <dgm:cxn modelId="{8AF8E57C-75CB-4524-A9E3-4656EB179D20}" type="presParOf" srcId="{F7D86A3A-4282-48F7-9EF6-0D0CFFEC8C33}" destId="{E8955029-1B9B-4214-BC75-AD9725B98240}" srcOrd="1" destOrd="0" presId="urn:microsoft.com/office/officeart/2005/8/layout/bProcess4"/>
    <dgm:cxn modelId="{14CCD7EE-6C2C-4716-BB49-2F4B92B7FAF6}" type="presParOf" srcId="{89C3B542-6702-4DFB-BC0B-4825B0C05C92}" destId="{19929407-40BA-4EE6-B30B-4F38D8F90399}" srcOrd="1" destOrd="0" presId="urn:microsoft.com/office/officeart/2005/8/layout/bProcess4"/>
    <dgm:cxn modelId="{178C1D0A-87B0-4302-8DD2-ABB769B16D0B}" type="presParOf" srcId="{89C3B542-6702-4DFB-BC0B-4825B0C05C92}" destId="{145B23F7-9176-4CD4-A3B1-2E1532F56DAA}" srcOrd="2" destOrd="0" presId="urn:microsoft.com/office/officeart/2005/8/layout/bProcess4"/>
    <dgm:cxn modelId="{3C737F03-ED3E-4312-A4F3-57000BF0A59C}" type="presParOf" srcId="{145B23F7-9176-4CD4-A3B1-2E1532F56DAA}" destId="{1D3E9CF5-2C00-4DEA-B810-F88E77FDD0D5}" srcOrd="0" destOrd="0" presId="urn:microsoft.com/office/officeart/2005/8/layout/bProcess4"/>
    <dgm:cxn modelId="{BB1713A2-CE02-44AA-98E9-262033F66AFD}" type="presParOf" srcId="{145B23F7-9176-4CD4-A3B1-2E1532F56DAA}" destId="{2E2D7389-11AB-4668-956D-D2BE42BE561C}" srcOrd="1" destOrd="0" presId="urn:microsoft.com/office/officeart/2005/8/layout/bProcess4"/>
    <dgm:cxn modelId="{7CE7CEAE-8E93-4FC4-9514-2D2123EAABBB}" type="presParOf" srcId="{89C3B542-6702-4DFB-BC0B-4825B0C05C92}" destId="{79F5BAC7-A51D-4A37-8A26-2E2140D54EB3}" srcOrd="3" destOrd="0" presId="urn:microsoft.com/office/officeart/2005/8/layout/bProcess4"/>
    <dgm:cxn modelId="{5132C7A6-0C01-4EC0-840A-D309730D8C19}" type="presParOf" srcId="{89C3B542-6702-4DFB-BC0B-4825B0C05C92}" destId="{EB50EE86-E0D7-4BF1-80C6-3315EAC6968D}" srcOrd="4" destOrd="0" presId="urn:microsoft.com/office/officeart/2005/8/layout/bProcess4"/>
    <dgm:cxn modelId="{529B31BD-3FED-4C1A-87A1-F5A8DF1DBC6A}" type="presParOf" srcId="{EB50EE86-E0D7-4BF1-80C6-3315EAC6968D}" destId="{296555BD-C055-407C-8BE8-72304A161135}" srcOrd="0" destOrd="0" presId="urn:microsoft.com/office/officeart/2005/8/layout/bProcess4"/>
    <dgm:cxn modelId="{319A3571-49BF-4702-9653-96A2452B58CD}" type="presParOf" srcId="{EB50EE86-E0D7-4BF1-80C6-3315EAC6968D}" destId="{FB1BA55D-40FA-4C7D-A7E3-1B1B682167DA}" srcOrd="1" destOrd="0" presId="urn:microsoft.com/office/officeart/2005/8/layout/bProcess4"/>
    <dgm:cxn modelId="{6E383624-DF7A-4ED8-A7B5-150BB5C4D88B}" type="presParOf" srcId="{89C3B542-6702-4DFB-BC0B-4825B0C05C92}" destId="{33AFC4E5-B9CC-4FD6-BEBD-A6B23C69EBA8}" srcOrd="5" destOrd="0" presId="urn:microsoft.com/office/officeart/2005/8/layout/bProcess4"/>
    <dgm:cxn modelId="{6091F18E-430B-4FE2-BFD4-5CF597576DA4}" type="presParOf" srcId="{89C3B542-6702-4DFB-BC0B-4825B0C05C92}" destId="{38D32D4B-F97E-4EE6-8796-305559A76BE6}" srcOrd="6" destOrd="0" presId="urn:microsoft.com/office/officeart/2005/8/layout/bProcess4"/>
    <dgm:cxn modelId="{64059D8F-7B21-4369-97A4-2DA3C0F67FC5}" type="presParOf" srcId="{38D32D4B-F97E-4EE6-8796-305559A76BE6}" destId="{AB1FA919-EF49-4882-B177-C7C0443EF8E5}" srcOrd="0" destOrd="0" presId="urn:microsoft.com/office/officeart/2005/8/layout/bProcess4"/>
    <dgm:cxn modelId="{EB2FE81F-73E9-4B52-8E3A-E3E5D7885238}" type="presParOf" srcId="{38D32D4B-F97E-4EE6-8796-305559A76BE6}" destId="{0CFBE497-D42B-4C3B-BC9C-5B5505580E21}" srcOrd="1" destOrd="0" presId="urn:microsoft.com/office/officeart/2005/8/layout/bProcess4"/>
    <dgm:cxn modelId="{AC6B4F39-5F2B-4A20-8979-F9248810DE9D}" type="presParOf" srcId="{89C3B542-6702-4DFB-BC0B-4825B0C05C92}" destId="{991F975A-6F48-45FB-8683-5FDAFA0B40E0}" srcOrd="7" destOrd="0" presId="urn:microsoft.com/office/officeart/2005/8/layout/bProcess4"/>
    <dgm:cxn modelId="{2B40259D-502A-48D3-8AC1-0179F56B8720}" type="presParOf" srcId="{89C3B542-6702-4DFB-BC0B-4825B0C05C92}" destId="{06C1E006-B7C0-4065-91B2-1C410916F96F}" srcOrd="8" destOrd="0" presId="urn:microsoft.com/office/officeart/2005/8/layout/bProcess4"/>
    <dgm:cxn modelId="{4E0B0381-3A70-4176-B029-2D4C61D508CA}" type="presParOf" srcId="{06C1E006-B7C0-4065-91B2-1C410916F96F}" destId="{9FC03F75-AF7C-4F0F-930E-B31A21AB5135}" srcOrd="0" destOrd="0" presId="urn:microsoft.com/office/officeart/2005/8/layout/bProcess4"/>
    <dgm:cxn modelId="{1D936E07-F6C8-4F88-A0E0-8C0A1519005B}" type="presParOf" srcId="{06C1E006-B7C0-4065-91B2-1C410916F96F}" destId="{FAA295C2-D2BC-4FD4-A965-15F4155A7C43}" srcOrd="1" destOrd="0" presId="urn:microsoft.com/office/officeart/2005/8/layout/bProcess4"/>
    <dgm:cxn modelId="{4BDBDD2D-EC56-4382-B952-10FC23FADCFB}" type="presParOf" srcId="{89C3B542-6702-4DFB-BC0B-4825B0C05C92}" destId="{CB225393-4C90-49B9-AB1C-0BA4842FB429}" srcOrd="9" destOrd="0" presId="urn:microsoft.com/office/officeart/2005/8/layout/bProcess4"/>
    <dgm:cxn modelId="{EAEC5A92-487A-4A68-ACA5-6465F5818FC8}" type="presParOf" srcId="{89C3B542-6702-4DFB-BC0B-4825B0C05C92}" destId="{13F6FBF2-8C16-43C7-A600-13984A27CBF3}" srcOrd="10" destOrd="0" presId="urn:microsoft.com/office/officeart/2005/8/layout/bProcess4"/>
    <dgm:cxn modelId="{9E437E0B-39F7-4DD5-8EC5-244AE6949DBC}" type="presParOf" srcId="{13F6FBF2-8C16-43C7-A600-13984A27CBF3}" destId="{8F2B27B5-028D-4E91-98B8-72611536B778}" srcOrd="0" destOrd="0" presId="urn:microsoft.com/office/officeart/2005/8/layout/bProcess4"/>
    <dgm:cxn modelId="{49762756-CAC3-465E-9B82-7ADB91C57CE6}" type="presParOf" srcId="{13F6FBF2-8C16-43C7-A600-13984A27CBF3}" destId="{057435C6-CF11-4D2D-8512-7F792BB8BFE2}" srcOrd="1" destOrd="0" presId="urn:microsoft.com/office/officeart/2005/8/layout/bProcess4"/>
    <dgm:cxn modelId="{5C6C06D6-1F37-433A-A3BB-57695E8B0FE3}" type="presParOf" srcId="{89C3B542-6702-4DFB-BC0B-4825B0C05C92}" destId="{E1359535-0C9E-4AD5-B03B-C6381DC57C27}" srcOrd="11" destOrd="0" presId="urn:microsoft.com/office/officeart/2005/8/layout/bProcess4"/>
    <dgm:cxn modelId="{1AB96764-4C3D-4D91-804B-5210291E96DB}" type="presParOf" srcId="{89C3B542-6702-4DFB-BC0B-4825B0C05C92}" destId="{A9F6ED79-10D6-4CA7-822F-962AAC75E470}" srcOrd="12" destOrd="0" presId="urn:microsoft.com/office/officeart/2005/8/layout/bProcess4"/>
    <dgm:cxn modelId="{64D530D1-356E-48A0-88FE-D8F8A02A7FD7}" type="presParOf" srcId="{A9F6ED79-10D6-4CA7-822F-962AAC75E470}" destId="{9D9FEF23-E0EE-4246-95E2-3E51D0B7D047}" srcOrd="0" destOrd="0" presId="urn:microsoft.com/office/officeart/2005/8/layout/bProcess4"/>
    <dgm:cxn modelId="{093CCF62-FC69-4C36-8AF5-6A3C90696D70}" type="presParOf" srcId="{A9F6ED79-10D6-4CA7-822F-962AAC75E470}" destId="{899FFABD-EEB7-4077-B9BA-347392A7EB13}" srcOrd="1" destOrd="0" presId="urn:microsoft.com/office/officeart/2005/8/layout/bProcess4"/>
    <dgm:cxn modelId="{573CFE6B-D9C6-43B1-AF5F-DA8DE32A7186}" type="presParOf" srcId="{89C3B542-6702-4DFB-BC0B-4825B0C05C92}" destId="{14D32C44-067A-4E14-9A07-0E21923F669B}" srcOrd="13" destOrd="0" presId="urn:microsoft.com/office/officeart/2005/8/layout/bProcess4"/>
    <dgm:cxn modelId="{187A0E78-0D31-480D-9DB1-5329F06C07E6}" type="presParOf" srcId="{89C3B542-6702-4DFB-BC0B-4825B0C05C92}" destId="{A89A5EA7-EAD6-4619-A082-F50A372030F1}" srcOrd="14" destOrd="0" presId="urn:microsoft.com/office/officeart/2005/8/layout/bProcess4"/>
    <dgm:cxn modelId="{5E2588D5-9518-4CC0-B8C8-EBF05A1DAE47}" type="presParOf" srcId="{A89A5EA7-EAD6-4619-A082-F50A372030F1}" destId="{5641A915-B2E0-4465-A6B5-756093CAEB57}" srcOrd="0" destOrd="0" presId="urn:microsoft.com/office/officeart/2005/8/layout/bProcess4"/>
    <dgm:cxn modelId="{F5A95BC3-FDCA-45F8-9A8F-9BF92AC0D148}" type="presParOf" srcId="{A89A5EA7-EAD6-4619-A082-F50A372030F1}" destId="{0CCFFFC5-A559-4774-B1AF-3385CDFAE22D}" srcOrd="1" destOrd="0" presId="urn:microsoft.com/office/officeart/2005/8/layout/bProcess4"/>
    <dgm:cxn modelId="{875CCECD-A653-426A-B058-25999C24245E}" type="presParOf" srcId="{89C3B542-6702-4DFB-BC0B-4825B0C05C92}" destId="{2B12960B-B49D-4020-8B37-0BC9101626E0}" srcOrd="15" destOrd="0" presId="urn:microsoft.com/office/officeart/2005/8/layout/bProcess4"/>
    <dgm:cxn modelId="{D4A63720-5A48-419D-8075-EEB5F5B2A71F}" type="presParOf" srcId="{89C3B542-6702-4DFB-BC0B-4825B0C05C92}" destId="{6D40CDC1-A1EB-43CC-B453-DA39C8C7FF8A}" srcOrd="16" destOrd="0" presId="urn:microsoft.com/office/officeart/2005/8/layout/bProcess4"/>
    <dgm:cxn modelId="{E0A2C52A-007B-4CC3-9CF1-A732AAD8829F}" type="presParOf" srcId="{6D40CDC1-A1EB-43CC-B453-DA39C8C7FF8A}" destId="{1BD85279-5D10-470C-B077-9FA48E1680DB}" srcOrd="0" destOrd="0" presId="urn:microsoft.com/office/officeart/2005/8/layout/bProcess4"/>
    <dgm:cxn modelId="{2952A163-5C44-4EB0-8F1E-E4AAA969BCD1}" type="presParOf" srcId="{6D40CDC1-A1EB-43CC-B453-DA39C8C7FF8A}" destId="{9BDBC7B0-56BE-4E32-92AA-8E2321D986B7}" srcOrd="1" destOrd="0" presId="urn:microsoft.com/office/officeart/2005/8/layout/bProcess4"/>
    <dgm:cxn modelId="{2A9B2F75-BB80-4010-9709-277845B8A9CF}" type="presParOf" srcId="{89C3B542-6702-4DFB-BC0B-4825B0C05C92}" destId="{0248E282-281D-4B94-9632-1B8C6D6CE370}" srcOrd="17" destOrd="0" presId="urn:microsoft.com/office/officeart/2005/8/layout/bProcess4"/>
    <dgm:cxn modelId="{4C10F91B-B327-4E19-B4CE-A575D7BD6DAE}" type="presParOf" srcId="{89C3B542-6702-4DFB-BC0B-4825B0C05C92}" destId="{147160C2-439E-407D-A918-84B6EFF7344E}" srcOrd="18" destOrd="0" presId="urn:microsoft.com/office/officeart/2005/8/layout/bProcess4"/>
    <dgm:cxn modelId="{C7A0C675-F4B5-418C-904C-6E38948351B4}" type="presParOf" srcId="{147160C2-439E-407D-A918-84B6EFF7344E}" destId="{F740E569-D87F-4B13-B541-46AB233A39FE}" srcOrd="0" destOrd="0" presId="urn:microsoft.com/office/officeart/2005/8/layout/bProcess4"/>
    <dgm:cxn modelId="{9D0E1765-CF3B-44DD-8B43-5E2ABFA6302B}" type="presParOf" srcId="{147160C2-439E-407D-A918-84B6EFF7344E}" destId="{2D29765F-95E0-4F0C-A57F-DF5A9454601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2FD3F-B44A-44B7-AED4-837CB03F13F6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C02F94-A667-4746-9B79-586939BDEFA2}">
      <dgm:prSet phldrT="[Text]" custT="1"/>
      <dgm:spPr/>
      <dgm:t>
        <a:bodyPr/>
        <a:lstStyle/>
        <a:p>
          <a:r>
            <a:rPr lang="en-US" sz="2000" b="1" smtClean="0"/>
            <a:t>HCSW</a:t>
          </a:r>
          <a:endParaRPr lang="en-US" sz="2000" b="1" dirty="0"/>
        </a:p>
      </dgm:t>
    </dgm:pt>
    <dgm:pt modelId="{8DFD0037-8D21-4577-B463-60B60CCFB947}" type="parTrans" cxnId="{4878D6D3-5B9B-4650-BAA7-3A2B940705E7}">
      <dgm:prSet/>
      <dgm:spPr/>
      <dgm:t>
        <a:bodyPr/>
        <a:lstStyle/>
        <a:p>
          <a:endParaRPr lang="en-US"/>
        </a:p>
      </dgm:t>
    </dgm:pt>
    <dgm:pt modelId="{E7EE7633-0C8B-46C8-8FC7-32B651A39C4B}" type="sibTrans" cxnId="{4878D6D3-5B9B-4650-BAA7-3A2B940705E7}">
      <dgm:prSet/>
      <dgm:spPr/>
      <dgm:t>
        <a:bodyPr/>
        <a:lstStyle/>
        <a:p>
          <a:endParaRPr lang="en-US"/>
        </a:p>
      </dgm:t>
    </dgm:pt>
    <dgm:pt modelId="{2DB9E407-BD47-47BE-AC26-B0162921DAAD}">
      <dgm:prSet phldrT="[Text]" custT="1"/>
      <dgm:spPr/>
      <dgm:t>
        <a:bodyPr/>
        <a:lstStyle/>
        <a:p>
          <a:r>
            <a:rPr lang="en-US" sz="1800" b="1" smtClean="0"/>
            <a:t>Peer Mentor</a:t>
          </a:r>
          <a:endParaRPr lang="en-US" sz="1800" b="1" dirty="0"/>
        </a:p>
      </dgm:t>
    </dgm:pt>
    <dgm:pt modelId="{3DD27D06-0577-4D28-AF3D-E3F592E4217F}" type="parTrans" cxnId="{88C4AFDB-5D9B-42E1-BCD8-E922523F3C9C}">
      <dgm:prSet/>
      <dgm:spPr/>
      <dgm:t>
        <a:bodyPr/>
        <a:lstStyle/>
        <a:p>
          <a:endParaRPr lang="en-US"/>
        </a:p>
      </dgm:t>
    </dgm:pt>
    <dgm:pt modelId="{C1F5B7D2-EC36-4025-9A79-C23E57C2FBCA}" type="sibTrans" cxnId="{88C4AFDB-5D9B-42E1-BCD8-E922523F3C9C}">
      <dgm:prSet/>
      <dgm:spPr/>
      <dgm:t>
        <a:bodyPr/>
        <a:lstStyle/>
        <a:p>
          <a:endParaRPr lang="en-US"/>
        </a:p>
      </dgm:t>
    </dgm:pt>
    <dgm:pt modelId="{C9D92F73-13F4-4359-A898-7F0069084FD7}">
      <dgm:prSet phldrT="[Text]" custT="1"/>
      <dgm:spPr/>
      <dgm:t>
        <a:bodyPr/>
        <a:lstStyle/>
        <a:p>
          <a:r>
            <a:rPr lang="en-US" sz="1800" b="1" smtClean="0"/>
            <a:t>MRN</a:t>
          </a:r>
          <a:endParaRPr lang="en-US" sz="1800" b="1" dirty="0"/>
        </a:p>
      </dgm:t>
    </dgm:pt>
    <dgm:pt modelId="{B62375C4-5874-4A70-B132-E948934E9B64}" type="parTrans" cxnId="{7583DDFB-4BEF-40CC-BF4B-EB995B5900EF}">
      <dgm:prSet/>
      <dgm:spPr/>
      <dgm:t>
        <a:bodyPr/>
        <a:lstStyle/>
        <a:p>
          <a:endParaRPr lang="en-US"/>
        </a:p>
      </dgm:t>
    </dgm:pt>
    <dgm:pt modelId="{ACE0D305-0D22-4FC8-8B98-88DAAE160C91}" type="sibTrans" cxnId="{7583DDFB-4BEF-40CC-BF4B-EB995B5900EF}">
      <dgm:prSet/>
      <dgm:spPr/>
      <dgm:t>
        <a:bodyPr/>
        <a:lstStyle/>
        <a:p>
          <a:endParaRPr lang="en-US"/>
        </a:p>
      </dgm:t>
    </dgm:pt>
    <dgm:pt modelId="{A202500A-B7E6-456C-A510-FAF2C873198C}">
      <dgm:prSet phldrT="[Text]" custT="1"/>
      <dgm:spPr/>
      <dgm:t>
        <a:bodyPr/>
        <a:lstStyle/>
        <a:p>
          <a:r>
            <a:rPr lang="en-US" sz="1800" b="1" smtClean="0"/>
            <a:t>Manager</a:t>
          </a:r>
          <a:endParaRPr lang="en-US" sz="1800" b="1" dirty="0"/>
        </a:p>
      </dgm:t>
    </dgm:pt>
    <dgm:pt modelId="{676F1D04-77E8-4336-9C9B-E3996019ADDA}" type="parTrans" cxnId="{C4E5F6AA-3055-40C6-937B-6AC0557093AB}">
      <dgm:prSet/>
      <dgm:spPr/>
      <dgm:t>
        <a:bodyPr/>
        <a:lstStyle/>
        <a:p>
          <a:endParaRPr lang="en-US"/>
        </a:p>
      </dgm:t>
    </dgm:pt>
    <dgm:pt modelId="{77703128-D9A8-4F5E-B3D2-553374A4E848}" type="sibTrans" cxnId="{C4E5F6AA-3055-40C6-937B-6AC0557093AB}">
      <dgm:prSet/>
      <dgm:spPr/>
      <dgm:t>
        <a:bodyPr/>
        <a:lstStyle/>
        <a:p>
          <a:endParaRPr lang="en-US"/>
        </a:p>
      </dgm:t>
    </dgm:pt>
    <dgm:pt modelId="{510C0EFC-3D38-467F-95AE-B2E4908946C9}">
      <dgm:prSet phldrT="[Text]" custT="1"/>
      <dgm:spPr/>
      <dgm:t>
        <a:bodyPr/>
        <a:lstStyle/>
        <a:p>
          <a:r>
            <a:rPr lang="en-US" sz="1800" b="1" smtClean="0"/>
            <a:t>CNL</a:t>
          </a:r>
          <a:endParaRPr lang="en-US" sz="1800" b="1" dirty="0"/>
        </a:p>
      </dgm:t>
    </dgm:pt>
    <dgm:pt modelId="{FAE426A6-5EFD-49BA-B31B-08B088E20FC7}" type="parTrans" cxnId="{F0613119-0A08-48F9-B7F5-1425A866C583}">
      <dgm:prSet/>
      <dgm:spPr/>
      <dgm:t>
        <a:bodyPr/>
        <a:lstStyle/>
        <a:p>
          <a:endParaRPr lang="en-US"/>
        </a:p>
      </dgm:t>
    </dgm:pt>
    <dgm:pt modelId="{3BD40E38-5F6A-41A3-831D-49199D76301E}" type="sibTrans" cxnId="{F0613119-0A08-48F9-B7F5-1425A866C583}">
      <dgm:prSet/>
      <dgm:spPr/>
      <dgm:t>
        <a:bodyPr/>
        <a:lstStyle/>
        <a:p>
          <a:endParaRPr lang="en-US"/>
        </a:p>
      </dgm:t>
    </dgm:pt>
    <dgm:pt modelId="{F68E4F5A-1C20-4876-B87E-3123880B3362}" type="pres">
      <dgm:prSet presAssocID="{9402FD3F-B44A-44B7-AED4-837CB03F13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DA6C73-E682-4E4C-8799-529F268ABEF7}" type="pres">
      <dgm:prSet presAssocID="{FCC02F94-A667-4746-9B79-586939BDEFA2}" presName="centerShape" presStyleLbl="node0" presStyleIdx="0" presStyleCnt="1" custLinFactNeighborY="-893"/>
      <dgm:spPr/>
      <dgm:t>
        <a:bodyPr/>
        <a:lstStyle/>
        <a:p>
          <a:endParaRPr lang="en-US"/>
        </a:p>
      </dgm:t>
    </dgm:pt>
    <dgm:pt modelId="{27A0FBED-8BA7-4C0E-9DB3-46883010460F}" type="pres">
      <dgm:prSet presAssocID="{2DB9E407-BD47-47BE-AC26-B0162921DA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C8362-A83A-43FC-9357-D1CD6B150ACA}" type="pres">
      <dgm:prSet presAssocID="{2DB9E407-BD47-47BE-AC26-B0162921DAAD}" presName="dummy" presStyleCnt="0"/>
      <dgm:spPr/>
      <dgm:t>
        <a:bodyPr/>
        <a:lstStyle/>
        <a:p>
          <a:endParaRPr lang="en-US"/>
        </a:p>
      </dgm:t>
    </dgm:pt>
    <dgm:pt modelId="{EC78EDB8-81CF-40F4-B8E1-0F4B7DE3FE5A}" type="pres">
      <dgm:prSet presAssocID="{C1F5B7D2-EC36-4025-9A79-C23E57C2FBC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9C8A210-CB90-41B1-8B02-A48ED9E79547}" type="pres">
      <dgm:prSet presAssocID="{C9D92F73-13F4-4359-A898-7F0069084F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97632-9314-4680-B259-4AF8F5BBCB2A}" type="pres">
      <dgm:prSet presAssocID="{C9D92F73-13F4-4359-A898-7F0069084FD7}" presName="dummy" presStyleCnt="0"/>
      <dgm:spPr/>
      <dgm:t>
        <a:bodyPr/>
        <a:lstStyle/>
        <a:p>
          <a:endParaRPr lang="en-US"/>
        </a:p>
      </dgm:t>
    </dgm:pt>
    <dgm:pt modelId="{B69E6A61-5F2A-4E2A-B71D-6759C6905CDF}" type="pres">
      <dgm:prSet presAssocID="{ACE0D305-0D22-4FC8-8B98-88DAAE160C9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8784BFC-5FF1-4E1F-94B4-90CB7ED5D965}" type="pres">
      <dgm:prSet presAssocID="{A202500A-B7E6-456C-A510-FAF2C873198C}" presName="node" presStyleLbl="node1" presStyleIdx="2" presStyleCnt="4" custScaleX="121516" custScaleY="121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33A3A-239B-4DB0-9083-28F7AB33E43F}" type="pres">
      <dgm:prSet presAssocID="{A202500A-B7E6-456C-A510-FAF2C873198C}" presName="dummy" presStyleCnt="0"/>
      <dgm:spPr/>
      <dgm:t>
        <a:bodyPr/>
        <a:lstStyle/>
        <a:p>
          <a:endParaRPr lang="en-US"/>
        </a:p>
      </dgm:t>
    </dgm:pt>
    <dgm:pt modelId="{E31B3534-C920-499C-8C34-9DC5F599F834}" type="pres">
      <dgm:prSet presAssocID="{77703128-D9A8-4F5E-B3D2-553374A4E84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8186526-3BF0-4E68-9F0F-7DAA20388A05}" type="pres">
      <dgm:prSet presAssocID="{510C0EFC-3D38-467F-95AE-B2E4908946C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26579-6B01-498E-868B-9FA2AA1E0C8D}" type="pres">
      <dgm:prSet presAssocID="{510C0EFC-3D38-467F-95AE-B2E4908946C9}" presName="dummy" presStyleCnt="0"/>
      <dgm:spPr/>
      <dgm:t>
        <a:bodyPr/>
        <a:lstStyle/>
        <a:p>
          <a:endParaRPr lang="en-US"/>
        </a:p>
      </dgm:t>
    </dgm:pt>
    <dgm:pt modelId="{0E8C9C2D-257B-44A8-980B-27D8DE8D1E4B}" type="pres">
      <dgm:prSet presAssocID="{3BD40E38-5F6A-41A3-831D-49199D76301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10CA8AE-A798-4F91-B865-2301880DFC08}" type="presOf" srcId="{77703128-D9A8-4F5E-B3D2-553374A4E848}" destId="{E31B3534-C920-499C-8C34-9DC5F599F834}" srcOrd="0" destOrd="0" presId="urn:microsoft.com/office/officeart/2005/8/layout/radial6"/>
    <dgm:cxn modelId="{C845848B-6F33-4BAA-A278-7D411BFF184D}" type="presOf" srcId="{2DB9E407-BD47-47BE-AC26-B0162921DAAD}" destId="{27A0FBED-8BA7-4C0E-9DB3-46883010460F}" srcOrd="0" destOrd="0" presId="urn:microsoft.com/office/officeart/2005/8/layout/radial6"/>
    <dgm:cxn modelId="{C4E5F6AA-3055-40C6-937B-6AC0557093AB}" srcId="{FCC02F94-A667-4746-9B79-586939BDEFA2}" destId="{A202500A-B7E6-456C-A510-FAF2C873198C}" srcOrd="2" destOrd="0" parTransId="{676F1D04-77E8-4336-9C9B-E3996019ADDA}" sibTransId="{77703128-D9A8-4F5E-B3D2-553374A4E848}"/>
    <dgm:cxn modelId="{716E87C7-1112-4305-955D-08892CB5F145}" type="presOf" srcId="{A202500A-B7E6-456C-A510-FAF2C873198C}" destId="{F8784BFC-5FF1-4E1F-94B4-90CB7ED5D965}" srcOrd="0" destOrd="0" presId="urn:microsoft.com/office/officeart/2005/8/layout/radial6"/>
    <dgm:cxn modelId="{4FFCF185-E882-4DA0-96A1-31F2BBF8E4A4}" type="presOf" srcId="{C9D92F73-13F4-4359-A898-7F0069084FD7}" destId="{A9C8A210-CB90-41B1-8B02-A48ED9E79547}" srcOrd="0" destOrd="0" presId="urn:microsoft.com/office/officeart/2005/8/layout/radial6"/>
    <dgm:cxn modelId="{996E6C28-0BEE-410A-9EAD-79528A859550}" type="presOf" srcId="{510C0EFC-3D38-467F-95AE-B2E4908946C9}" destId="{C8186526-3BF0-4E68-9F0F-7DAA20388A05}" srcOrd="0" destOrd="0" presId="urn:microsoft.com/office/officeart/2005/8/layout/radial6"/>
    <dgm:cxn modelId="{F0613119-0A08-48F9-B7F5-1425A866C583}" srcId="{FCC02F94-A667-4746-9B79-586939BDEFA2}" destId="{510C0EFC-3D38-467F-95AE-B2E4908946C9}" srcOrd="3" destOrd="0" parTransId="{FAE426A6-5EFD-49BA-B31B-08B088E20FC7}" sibTransId="{3BD40E38-5F6A-41A3-831D-49199D76301E}"/>
    <dgm:cxn modelId="{B8BD4165-4C1A-4441-B2C4-E7D3EB7D8AB7}" type="presOf" srcId="{9402FD3F-B44A-44B7-AED4-837CB03F13F6}" destId="{F68E4F5A-1C20-4876-B87E-3123880B3362}" srcOrd="0" destOrd="0" presId="urn:microsoft.com/office/officeart/2005/8/layout/radial6"/>
    <dgm:cxn modelId="{4878D6D3-5B9B-4650-BAA7-3A2B940705E7}" srcId="{9402FD3F-B44A-44B7-AED4-837CB03F13F6}" destId="{FCC02F94-A667-4746-9B79-586939BDEFA2}" srcOrd="0" destOrd="0" parTransId="{8DFD0037-8D21-4577-B463-60B60CCFB947}" sibTransId="{E7EE7633-0C8B-46C8-8FC7-32B651A39C4B}"/>
    <dgm:cxn modelId="{88C4AFDB-5D9B-42E1-BCD8-E922523F3C9C}" srcId="{FCC02F94-A667-4746-9B79-586939BDEFA2}" destId="{2DB9E407-BD47-47BE-AC26-B0162921DAAD}" srcOrd="0" destOrd="0" parTransId="{3DD27D06-0577-4D28-AF3D-E3F592E4217F}" sibTransId="{C1F5B7D2-EC36-4025-9A79-C23E57C2FBCA}"/>
    <dgm:cxn modelId="{1F64C292-F07B-4DE8-AEEF-E897EC1BAF5C}" type="presOf" srcId="{3BD40E38-5F6A-41A3-831D-49199D76301E}" destId="{0E8C9C2D-257B-44A8-980B-27D8DE8D1E4B}" srcOrd="0" destOrd="0" presId="urn:microsoft.com/office/officeart/2005/8/layout/radial6"/>
    <dgm:cxn modelId="{BEB29C55-28D4-4C11-BCB5-6AC833C1E05D}" type="presOf" srcId="{FCC02F94-A667-4746-9B79-586939BDEFA2}" destId="{0DDA6C73-E682-4E4C-8799-529F268ABEF7}" srcOrd="0" destOrd="0" presId="urn:microsoft.com/office/officeart/2005/8/layout/radial6"/>
    <dgm:cxn modelId="{612E6567-9778-454E-B993-148242A075A3}" type="presOf" srcId="{ACE0D305-0D22-4FC8-8B98-88DAAE160C91}" destId="{B69E6A61-5F2A-4E2A-B71D-6759C6905CDF}" srcOrd="0" destOrd="0" presId="urn:microsoft.com/office/officeart/2005/8/layout/radial6"/>
    <dgm:cxn modelId="{7583DDFB-4BEF-40CC-BF4B-EB995B5900EF}" srcId="{FCC02F94-A667-4746-9B79-586939BDEFA2}" destId="{C9D92F73-13F4-4359-A898-7F0069084FD7}" srcOrd="1" destOrd="0" parTransId="{B62375C4-5874-4A70-B132-E948934E9B64}" sibTransId="{ACE0D305-0D22-4FC8-8B98-88DAAE160C91}"/>
    <dgm:cxn modelId="{6CC061A0-6E3D-4067-94D7-0CBACF670615}" type="presOf" srcId="{C1F5B7D2-EC36-4025-9A79-C23E57C2FBCA}" destId="{EC78EDB8-81CF-40F4-B8E1-0F4B7DE3FE5A}" srcOrd="0" destOrd="0" presId="urn:microsoft.com/office/officeart/2005/8/layout/radial6"/>
    <dgm:cxn modelId="{1142F3F4-A413-4CCA-999B-6D2D6F988B13}" type="presParOf" srcId="{F68E4F5A-1C20-4876-B87E-3123880B3362}" destId="{0DDA6C73-E682-4E4C-8799-529F268ABEF7}" srcOrd="0" destOrd="0" presId="urn:microsoft.com/office/officeart/2005/8/layout/radial6"/>
    <dgm:cxn modelId="{2DC2D1BD-A054-4A67-AEC4-E1AD945CFD47}" type="presParOf" srcId="{F68E4F5A-1C20-4876-B87E-3123880B3362}" destId="{27A0FBED-8BA7-4C0E-9DB3-46883010460F}" srcOrd="1" destOrd="0" presId="urn:microsoft.com/office/officeart/2005/8/layout/radial6"/>
    <dgm:cxn modelId="{6D235735-5043-4E8D-BC25-0EF35DB82A33}" type="presParOf" srcId="{F68E4F5A-1C20-4876-B87E-3123880B3362}" destId="{389C8362-A83A-43FC-9357-D1CD6B150ACA}" srcOrd="2" destOrd="0" presId="urn:microsoft.com/office/officeart/2005/8/layout/radial6"/>
    <dgm:cxn modelId="{C13F6576-47F1-45A9-8394-456B90D899BC}" type="presParOf" srcId="{F68E4F5A-1C20-4876-B87E-3123880B3362}" destId="{EC78EDB8-81CF-40F4-B8E1-0F4B7DE3FE5A}" srcOrd="3" destOrd="0" presId="urn:microsoft.com/office/officeart/2005/8/layout/radial6"/>
    <dgm:cxn modelId="{3904E055-2D38-40F1-B9D1-CF7D8BFDAF7C}" type="presParOf" srcId="{F68E4F5A-1C20-4876-B87E-3123880B3362}" destId="{A9C8A210-CB90-41B1-8B02-A48ED9E79547}" srcOrd="4" destOrd="0" presId="urn:microsoft.com/office/officeart/2005/8/layout/radial6"/>
    <dgm:cxn modelId="{3456BBDC-CC72-48C7-A823-6DEA4D5B7148}" type="presParOf" srcId="{F68E4F5A-1C20-4876-B87E-3123880B3362}" destId="{31E97632-9314-4680-B259-4AF8F5BBCB2A}" srcOrd="5" destOrd="0" presId="urn:microsoft.com/office/officeart/2005/8/layout/radial6"/>
    <dgm:cxn modelId="{D46EE577-825D-419D-909F-D2F5154E9CB9}" type="presParOf" srcId="{F68E4F5A-1C20-4876-B87E-3123880B3362}" destId="{B69E6A61-5F2A-4E2A-B71D-6759C6905CDF}" srcOrd="6" destOrd="0" presId="urn:microsoft.com/office/officeart/2005/8/layout/radial6"/>
    <dgm:cxn modelId="{7B22B28B-071D-4D13-8CDC-B47DC710BAA2}" type="presParOf" srcId="{F68E4F5A-1C20-4876-B87E-3123880B3362}" destId="{F8784BFC-5FF1-4E1F-94B4-90CB7ED5D965}" srcOrd="7" destOrd="0" presId="urn:microsoft.com/office/officeart/2005/8/layout/radial6"/>
    <dgm:cxn modelId="{3B630FC5-EC8E-4C6E-89E9-5247B985427E}" type="presParOf" srcId="{F68E4F5A-1C20-4876-B87E-3123880B3362}" destId="{1D933A3A-239B-4DB0-9083-28F7AB33E43F}" srcOrd="8" destOrd="0" presId="urn:microsoft.com/office/officeart/2005/8/layout/radial6"/>
    <dgm:cxn modelId="{BC2D2E9A-C9CB-4997-8FF9-B4AB4A1AE6E0}" type="presParOf" srcId="{F68E4F5A-1C20-4876-B87E-3123880B3362}" destId="{E31B3534-C920-499C-8C34-9DC5F599F834}" srcOrd="9" destOrd="0" presId="urn:microsoft.com/office/officeart/2005/8/layout/radial6"/>
    <dgm:cxn modelId="{32DB6AE9-E50E-4984-81A6-786425FC90EB}" type="presParOf" srcId="{F68E4F5A-1C20-4876-B87E-3123880B3362}" destId="{C8186526-3BF0-4E68-9F0F-7DAA20388A05}" srcOrd="10" destOrd="0" presId="urn:microsoft.com/office/officeart/2005/8/layout/radial6"/>
    <dgm:cxn modelId="{95BD7DC4-7D18-463D-A62C-ECA4F63709A1}" type="presParOf" srcId="{F68E4F5A-1C20-4876-B87E-3123880B3362}" destId="{2DD26579-6B01-498E-868B-9FA2AA1E0C8D}" srcOrd="11" destOrd="0" presId="urn:microsoft.com/office/officeart/2005/8/layout/radial6"/>
    <dgm:cxn modelId="{87A837B8-F798-49D9-88D8-5350678CD3B4}" type="presParOf" srcId="{F68E4F5A-1C20-4876-B87E-3123880B3362}" destId="{0E8C9C2D-257B-44A8-980B-27D8DE8D1E4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29407-40BA-4EE6-B30B-4F38D8F90399}">
      <dsp:nvSpPr>
        <dsp:cNvPr id="0" name=""/>
        <dsp:cNvSpPr/>
      </dsp:nvSpPr>
      <dsp:spPr>
        <a:xfrm rot="5400000">
          <a:off x="1841000" y="813812"/>
          <a:ext cx="1273041" cy="15346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55029-1B9B-4214-BC75-AD9725B98240}">
      <dsp:nvSpPr>
        <dsp:cNvPr id="0" name=""/>
        <dsp:cNvSpPr/>
      </dsp:nvSpPr>
      <dsp:spPr>
        <a:xfrm>
          <a:off x="2133596" y="978"/>
          <a:ext cx="1705123" cy="1023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HCA Partnership Pathway</a:t>
          </a:r>
          <a:endParaRPr lang="en-US" sz="1800" kern="1200" dirty="0"/>
        </a:p>
      </dsp:txBody>
      <dsp:txXfrm>
        <a:off x="2163561" y="30943"/>
        <a:ext cx="1645193" cy="963144"/>
      </dsp:txXfrm>
    </dsp:sp>
    <dsp:sp modelId="{79F5BAC7-A51D-4A37-8A26-2E2140D54EB3}">
      <dsp:nvSpPr>
        <dsp:cNvPr id="0" name=""/>
        <dsp:cNvSpPr/>
      </dsp:nvSpPr>
      <dsp:spPr>
        <a:xfrm rot="5400000">
          <a:off x="1841000" y="2092655"/>
          <a:ext cx="1273041" cy="15346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D7389-11AB-4668-956D-D2BE42BE561C}">
      <dsp:nvSpPr>
        <dsp:cNvPr id="0" name=""/>
        <dsp:cNvSpPr/>
      </dsp:nvSpPr>
      <dsp:spPr>
        <a:xfrm>
          <a:off x="2133596" y="1279821"/>
          <a:ext cx="1705123" cy="1023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Long Term Care Philosophy of Care </a:t>
          </a:r>
          <a:endParaRPr lang="en-US" sz="1800" kern="1200" dirty="0"/>
        </a:p>
      </dsp:txBody>
      <dsp:txXfrm>
        <a:off x="2163561" y="1309786"/>
        <a:ext cx="1645193" cy="963144"/>
      </dsp:txXfrm>
    </dsp:sp>
    <dsp:sp modelId="{33AFC4E5-B9CC-4FD6-BEBD-A6B23C69EBA8}">
      <dsp:nvSpPr>
        <dsp:cNvPr id="0" name=""/>
        <dsp:cNvSpPr/>
      </dsp:nvSpPr>
      <dsp:spPr>
        <a:xfrm rot="5400000">
          <a:off x="1841000" y="3371498"/>
          <a:ext cx="1273041" cy="15346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BA55D-40FA-4C7D-A7E3-1B1B682167DA}">
      <dsp:nvSpPr>
        <dsp:cNvPr id="0" name=""/>
        <dsp:cNvSpPr/>
      </dsp:nvSpPr>
      <dsp:spPr>
        <a:xfrm>
          <a:off x="2133596" y="2558664"/>
          <a:ext cx="1705123" cy="1023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Mentorship</a:t>
          </a:r>
          <a:endParaRPr lang="en-US" sz="1800" kern="1200" dirty="0"/>
        </a:p>
      </dsp:txBody>
      <dsp:txXfrm>
        <a:off x="2163561" y="2588629"/>
        <a:ext cx="1645193" cy="963144"/>
      </dsp:txXfrm>
    </dsp:sp>
    <dsp:sp modelId="{991F975A-6F48-45FB-8683-5FDAFA0B40E0}">
      <dsp:nvSpPr>
        <dsp:cNvPr id="0" name=""/>
        <dsp:cNvSpPr/>
      </dsp:nvSpPr>
      <dsp:spPr>
        <a:xfrm>
          <a:off x="2480421" y="4010919"/>
          <a:ext cx="2262013" cy="15346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BE497-D42B-4C3B-BC9C-5B5505580E21}">
      <dsp:nvSpPr>
        <dsp:cNvPr id="0" name=""/>
        <dsp:cNvSpPr/>
      </dsp:nvSpPr>
      <dsp:spPr>
        <a:xfrm>
          <a:off x="2133596" y="3837507"/>
          <a:ext cx="1705123" cy="1023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Welcome to the Learner Role</a:t>
          </a:r>
          <a:endParaRPr lang="en-US" sz="1800" kern="1200" dirty="0"/>
        </a:p>
      </dsp:txBody>
      <dsp:txXfrm>
        <a:off x="2163561" y="3867472"/>
        <a:ext cx="1645193" cy="963144"/>
      </dsp:txXfrm>
    </dsp:sp>
    <dsp:sp modelId="{CB225393-4C90-49B9-AB1C-0BA4842FB429}">
      <dsp:nvSpPr>
        <dsp:cNvPr id="0" name=""/>
        <dsp:cNvSpPr/>
      </dsp:nvSpPr>
      <dsp:spPr>
        <a:xfrm rot="16200000">
          <a:off x="4127020" y="3389704"/>
          <a:ext cx="1236630" cy="15346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295C2-D2BC-4FD4-A965-15F4155A7C43}">
      <dsp:nvSpPr>
        <dsp:cNvPr id="0" name=""/>
        <dsp:cNvSpPr/>
      </dsp:nvSpPr>
      <dsp:spPr>
        <a:xfrm>
          <a:off x="4401410" y="3837507"/>
          <a:ext cx="1705123" cy="1023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Limits and Conditions</a:t>
          </a:r>
          <a:endParaRPr lang="en-US" sz="1800" kern="1200" dirty="0"/>
        </a:p>
      </dsp:txBody>
      <dsp:txXfrm>
        <a:off x="4431375" y="3867472"/>
        <a:ext cx="1645193" cy="963144"/>
      </dsp:txXfrm>
    </dsp:sp>
    <dsp:sp modelId="{E1359535-0C9E-4AD5-B03B-C6381DC57C27}">
      <dsp:nvSpPr>
        <dsp:cNvPr id="0" name=""/>
        <dsp:cNvSpPr/>
      </dsp:nvSpPr>
      <dsp:spPr>
        <a:xfrm rot="16200000">
          <a:off x="4090609" y="2110861"/>
          <a:ext cx="1309453" cy="15346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435C6-CF11-4D2D-8512-7F792BB8BFE2}">
      <dsp:nvSpPr>
        <dsp:cNvPr id="0" name=""/>
        <dsp:cNvSpPr/>
      </dsp:nvSpPr>
      <dsp:spPr>
        <a:xfrm>
          <a:off x="4401410" y="2595075"/>
          <a:ext cx="1705123" cy="1023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HCSW Roles and Responsibilities</a:t>
          </a:r>
          <a:endParaRPr lang="en-US" sz="1800" kern="1200" dirty="0"/>
        </a:p>
      </dsp:txBody>
      <dsp:txXfrm>
        <a:off x="4431375" y="2625040"/>
        <a:ext cx="1645193" cy="963144"/>
      </dsp:txXfrm>
    </dsp:sp>
    <dsp:sp modelId="{14D32C44-067A-4E14-9A07-0E21923F669B}">
      <dsp:nvSpPr>
        <dsp:cNvPr id="0" name=""/>
        <dsp:cNvSpPr/>
      </dsp:nvSpPr>
      <dsp:spPr>
        <a:xfrm rot="16200000">
          <a:off x="4108814" y="813812"/>
          <a:ext cx="1273041" cy="15346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FFABD-EEB7-4077-B9BA-347392A7EB13}">
      <dsp:nvSpPr>
        <dsp:cNvPr id="0" name=""/>
        <dsp:cNvSpPr/>
      </dsp:nvSpPr>
      <dsp:spPr>
        <a:xfrm>
          <a:off x="4401410" y="1279821"/>
          <a:ext cx="1705123" cy="1023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Program Goals</a:t>
          </a:r>
          <a:endParaRPr lang="en-US" sz="1800" kern="1200" dirty="0"/>
        </a:p>
      </dsp:txBody>
      <dsp:txXfrm>
        <a:off x="4431375" y="1309786"/>
        <a:ext cx="1645193" cy="963144"/>
      </dsp:txXfrm>
    </dsp:sp>
    <dsp:sp modelId="{2B12960B-B49D-4020-8B37-0BC9101626E0}">
      <dsp:nvSpPr>
        <dsp:cNvPr id="0" name=""/>
        <dsp:cNvSpPr/>
      </dsp:nvSpPr>
      <dsp:spPr>
        <a:xfrm rot="122502">
          <a:off x="4744603" y="218375"/>
          <a:ext cx="2306356" cy="15346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FFFC5-A559-4774-B1AF-3385CDFAE22D}">
      <dsp:nvSpPr>
        <dsp:cNvPr id="0" name=""/>
        <dsp:cNvSpPr/>
      </dsp:nvSpPr>
      <dsp:spPr>
        <a:xfrm>
          <a:off x="4401410" y="978"/>
          <a:ext cx="1705123" cy="1023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Engaging and Connecting with Residents</a:t>
          </a:r>
          <a:endParaRPr lang="en-US" sz="1800" kern="1200" dirty="0"/>
        </a:p>
      </dsp:txBody>
      <dsp:txXfrm>
        <a:off x="4431375" y="30943"/>
        <a:ext cx="1645193" cy="963144"/>
      </dsp:txXfrm>
    </dsp:sp>
    <dsp:sp modelId="{0248E282-281D-4B94-9632-1B8C6D6CE370}">
      <dsp:nvSpPr>
        <dsp:cNvPr id="0" name=""/>
        <dsp:cNvSpPr/>
      </dsp:nvSpPr>
      <dsp:spPr>
        <a:xfrm rot="5400000">
          <a:off x="6369722" y="946769"/>
          <a:ext cx="1361010" cy="15346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BC7B0-56BE-4E32-92AA-8E2321D986B7}">
      <dsp:nvSpPr>
        <dsp:cNvPr id="0" name=""/>
        <dsp:cNvSpPr/>
      </dsp:nvSpPr>
      <dsp:spPr>
        <a:xfrm>
          <a:off x="6669225" y="978"/>
          <a:ext cx="1779279" cy="12000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Day in the Life of the HCSW shift responsibilities</a:t>
          </a:r>
          <a:endParaRPr lang="en-US" sz="1800" kern="1200" dirty="0"/>
        </a:p>
      </dsp:txBody>
      <dsp:txXfrm>
        <a:off x="6704372" y="36125"/>
        <a:ext cx="1708985" cy="1129720"/>
      </dsp:txXfrm>
    </dsp:sp>
    <dsp:sp modelId="{2D29765F-95E0-4F0C-A57F-DF5A9454601E}">
      <dsp:nvSpPr>
        <dsp:cNvPr id="0" name=""/>
        <dsp:cNvSpPr/>
      </dsp:nvSpPr>
      <dsp:spPr>
        <a:xfrm>
          <a:off x="6706303" y="1456762"/>
          <a:ext cx="1705123" cy="10230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Wrap Up</a:t>
          </a:r>
          <a:endParaRPr lang="en-US" sz="1800" kern="1200" dirty="0"/>
        </a:p>
      </dsp:txBody>
      <dsp:txXfrm>
        <a:off x="6736268" y="1486727"/>
        <a:ext cx="1645193" cy="963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C9C2D-257B-44A8-980B-27D8DE8D1E4B}">
      <dsp:nvSpPr>
        <dsp:cNvPr id="0" name=""/>
        <dsp:cNvSpPr/>
      </dsp:nvSpPr>
      <dsp:spPr>
        <a:xfrm>
          <a:off x="917319" y="444172"/>
          <a:ext cx="3346961" cy="3346961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1B3534-C920-499C-8C34-9DC5F599F834}">
      <dsp:nvSpPr>
        <dsp:cNvPr id="0" name=""/>
        <dsp:cNvSpPr/>
      </dsp:nvSpPr>
      <dsp:spPr>
        <a:xfrm>
          <a:off x="917319" y="444172"/>
          <a:ext cx="3346961" cy="3346961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9E6A61-5F2A-4E2A-B71D-6759C6905CDF}">
      <dsp:nvSpPr>
        <dsp:cNvPr id="0" name=""/>
        <dsp:cNvSpPr/>
      </dsp:nvSpPr>
      <dsp:spPr>
        <a:xfrm>
          <a:off x="917319" y="444172"/>
          <a:ext cx="3346961" cy="3346961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78EDB8-81CF-40F4-B8E1-0F4B7DE3FE5A}">
      <dsp:nvSpPr>
        <dsp:cNvPr id="0" name=""/>
        <dsp:cNvSpPr/>
      </dsp:nvSpPr>
      <dsp:spPr>
        <a:xfrm>
          <a:off x="917319" y="444172"/>
          <a:ext cx="3346961" cy="3346961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DA6C73-E682-4E4C-8799-529F268ABEF7}">
      <dsp:nvSpPr>
        <dsp:cNvPr id="0" name=""/>
        <dsp:cNvSpPr/>
      </dsp:nvSpPr>
      <dsp:spPr>
        <a:xfrm>
          <a:off x="1820391" y="1318048"/>
          <a:ext cx="1540817" cy="15408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HCSW</a:t>
          </a:r>
          <a:endParaRPr lang="en-US" sz="2000" b="1" kern="1200" dirty="0"/>
        </a:p>
      </dsp:txBody>
      <dsp:txXfrm>
        <a:off x="2046038" y="1543695"/>
        <a:ext cx="1089523" cy="1089523"/>
      </dsp:txXfrm>
    </dsp:sp>
    <dsp:sp modelId="{27A0FBED-8BA7-4C0E-9DB3-46883010460F}">
      <dsp:nvSpPr>
        <dsp:cNvPr id="0" name=""/>
        <dsp:cNvSpPr/>
      </dsp:nvSpPr>
      <dsp:spPr>
        <a:xfrm>
          <a:off x="2051513" y="-56285"/>
          <a:ext cx="1078572" cy="107857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Peer Mentor</a:t>
          </a:r>
          <a:endParaRPr lang="en-US" sz="1800" b="1" kern="1200" dirty="0"/>
        </a:p>
      </dsp:txBody>
      <dsp:txXfrm>
        <a:off x="2209466" y="101668"/>
        <a:ext cx="762666" cy="762666"/>
      </dsp:txXfrm>
    </dsp:sp>
    <dsp:sp modelId="{A9C8A210-CB90-41B1-8B02-A48ED9E79547}">
      <dsp:nvSpPr>
        <dsp:cNvPr id="0" name=""/>
        <dsp:cNvSpPr/>
      </dsp:nvSpPr>
      <dsp:spPr>
        <a:xfrm>
          <a:off x="3686165" y="1578366"/>
          <a:ext cx="1078572" cy="10785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MRN</a:t>
          </a:r>
          <a:endParaRPr lang="en-US" sz="1800" b="1" kern="1200" dirty="0"/>
        </a:p>
      </dsp:txBody>
      <dsp:txXfrm>
        <a:off x="3844118" y="1736319"/>
        <a:ext cx="762666" cy="762666"/>
      </dsp:txXfrm>
    </dsp:sp>
    <dsp:sp modelId="{F8784BFC-5FF1-4E1F-94B4-90CB7ED5D965}">
      <dsp:nvSpPr>
        <dsp:cNvPr id="0" name=""/>
        <dsp:cNvSpPr/>
      </dsp:nvSpPr>
      <dsp:spPr>
        <a:xfrm>
          <a:off x="1935481" y="3096985"/>
          <a:ext cx="1310637" cy="13106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Manager</a:t>
          </a:r>
          <a:endParaRPr lang="en-US" sz="1800" b="1" kern="1200" dirty="0"/>
        </a:p>
      </dsp:txBody>
      <dsp:txXfrm>
        <a:off x="2127419" y="3288923"/>
        <a:ext cx="926761" cy="926761"/>
      </dsp:txXfrm>
    </dsp:sp>
    <dsp:sp modelId="{C8186526-3BF0-4E68-9F0F-7DAA20388A05}">
      <dsp:nvSpPr>
        <dsp:cNvPr id="0" name=""/>
        <dsp:cNvSpPr/>
      </dsp:nvSpPr>
      <dsp:spPr>
        <a:xfrm>
          <a:off x="416861" y="1578366"/>
          <a:ext cx="1078572" cy="10785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CNL</a:t>
          </a:r>
          <a:endParaRPr lang="en-US" sz="1800" b="1" kern="1200" dirty="0"/>
        </a:p>
      </dsp:txBody>
      <dsp:txXfrm>
        <a:off x="574814" y="1736319"/>
        <a:ext cx="762666" cy="762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4C18D-A73F-4C19-B9AE-1B55435B16A6}" type="datetimeFigureOut">
              <a:rPr lang="en-CA" smtClean="0"/>
              <a:t>19-Feb-2021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2B127-CCF3-454E-9DBD-5A31C51237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246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668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cs typeface="Calibri"/>
            </a:endParaRPr>
          </a:p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2154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821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748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032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259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136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244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172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07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93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65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120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73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7431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45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B127-CCF3-454E-9DBD-5A31C51237F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08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038724" y="6356350"/>
            <a:ext cx="2486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Last Updated: 5 January 2021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356350"/>
            <a:ext cx="2486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Maintained by: Island Health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Page </a:t>
            </a:r>
            <a:fld id="{DB6CDEAE-336C-45F2-ACD7-C344B4AAAF69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56350"/>
            <a:ext cx="6858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0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038724" y="6356350"/>
            <a:ext cx="2486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Last Updated: 5 January 2021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356350"/>
            <a:ext cx="2486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Maintained by: Island Health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Page </a:t>
            </a:r>
            <a:fld id="{DB6CDEAE-336C-45F2-ACD7-C344B4AAAF69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56350"/>
            <a:ext cx="6858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7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8724" y="6356350"/>
            <a:ext cx="2486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Last Updated: 5 January 2021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356350"/>
            <a:ext cx="2486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Maintained by: Island Health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Page </a:t>
            </a:r>
            <a:fld id="{DB6CDEAE-336C-45F2-ACD7-C344B4AAAF69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56350"/>
            <a:ext cx="6858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4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038724" y="6356350"/>
            <a:ext cx="2486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Last Updated: 5 January 2021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356350"/>
            <a:ext cx="2486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Maintained by: Island Health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Page </a:t>
            </a:r>
            <a:fld id="{DB6CDEAE-336C-45F2-ACD7-C344B4AAAF69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56350"/>
            <a:ext cx="6858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8724" y="6356350"/>
            <a:ext cx="2486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Last Updated: 5 January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356350"/>
            <a:ext cx="2486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Maintained by: Island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1352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Page </a:t>
            </a:r>
            <a:fld id="{DB6CDEAE-336C-45F2-ACD7-C344B4AAAF69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6074" y="6224810"/>
            <a:ext cx="10576435" cy="103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56350"/>
            <a:ext cx="6858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8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8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3336454533"/>
              </p:ext>
            </p:extLst>
          </p:nvPr>
        </p:nvSpPr>
        <p:spPr>
          <a:xfrm>
            <a:off x="781050" y="4090529"/>
            <a:ext cx="10915650" cy="97631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4900" dirty="0" smtClean="0"/>
              <a:t>Health Care Support Worker in </a:t>
            </a:r>
            <a:r>
              <a:rPr lang="en-CA" sz="4900" dirty="0" smtClean="0"/>
              <a:t>Long-term </a:t>
            </a:r>
            <a:r>
              <a:rPr lang="en-CA" sz="4900" dirty="0"/>
              <a:t>Care</a:t>
            </a:r>
            <a:r>
              <a:rPr lang="en-CA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3894587311"/>
              </p:ext>
            </p:extLst>
          </p:nvPr>
        </p:nvSpPr>
        <p:spPr>
          <a:xfrm>
            <a:off x="781050" y="5202238"/>
            <a:ext cx="99441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 smtClean="0"/>
              <a:t>“</a:t>
            </a:r>
            <a:r>
              <a:rPr lang="en-CA" i="1" dirty="0" smtClean="0"/>
              <a:t>Mentorship is inspiring others </a:t>
            </a:r>
            <a:r>
              <a:rPr lang="en-CA" i="1" dirty="0"/>
              <a:t>to see the hope in </a:t>
            </a:r>
            <a:r>
              <a:rPr lang="en-CA" i="1" dirty="0" smtClean="0"/>
              <a:t>themselves.</a:t>
            </a:r>
            <a:r>
              <a:rPr lang="en-CA" dirty="0" smtClean="0"/>
              <a:t>”</a:t>
            </a:r>
            <a:endParaRPr lang="en-CA" dirty="0"/>
          </a:p>
          <a:p>
            <a:r>
              <a:rPr lang="en-CA" dirty="0"/>
              <a:t>Oprah Winfrey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60" y="459176"/>
            <a:ext cx="3422904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HCSW Role and Responsibilities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Important member of the healthcare team</a:t>
            </a:r>
          </a:p>
          <a:p>
            <a:r>
              <a:rPr lang="en-CA" dirty="0" smtClean="0"/>
              <a:t>Connecting and engaging with residents</a:t>
            </a:r>
          </a:p>
          <a:p>
            <a:r>
              <a:rPr lang="en-CA" dirty="0"/>
              <a:t>Providing support and assistance with recreational activities</a:t>
            </a:r>
          </a:p>
          <a:p>
            <a:r>
              <a:rPr lang="en-CA" dirty="0" smtClean="0"/>
              <a:t>Restocking supplies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DB6CDEAE-336C-45F2-ACD7-C344B4AAAF69}" type="slidenum">
              <a:rPr lang="en-CA" smtClean="0"/>
              <a:pPr/>
              <a:t>10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32" y="1223570"/>
            <a:ext cx="4315460" cy="45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Resources for Mentoring the HCSW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Island Health Limits and Conditions </a:t>
            </a:r>
          </a:p>
          <a:p>
            <a:endParaRPr lang="en-CA" dirty="0" smtClean="0"/>
          </a:p>
          <a:p>
            <a:r>
              <a:rPr lang="en-CA" dirty="0" smtClean="0"/>
              <a:t>Peer Mentorship Guide</a:t>
            </a:r>
          </a:p>
          <a:p>
            <a:endParaRPr lang="en-CA" dirty="0" smtClean="0"/>
          </a:p>
          <a:p>
            <a:r>
              <a:rPr lang="en-CA" dirty="0" smtClean="0"/>
              <a:t>HCSW Reporting Systems</a:t>
            </a:r>
          </a:p>
          <a:p>
            <a:endParaRPr lang="en-CA" dirty="0" smtClean="0"/>
          </a:p>
          <a:p>
            <a:r>
              <a:rPr lang="en-CA" dirty="0" smtClean="0"/>
              <a:t>A Day in the Life of an HCSW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DB6CDEAE-336C-45F2-ACD7-C344B4AAAF69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80" y="365125"/>
            <a:ext cx="10058400" cy="6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Limits and </a:t>
            </a:r>
            <a:r>
              <a:rPr lang="en-CA" dirty="0" smtClean="0"/>
              <a:t>Conditions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Describes what the HCSW can do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688420" y="2116004"/>
            <a:ext cx="5058511" cy="2844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DB6CDEAE-336C-45F2-ACD7-C344B4AAAF69}" type="slidenum">
              <a:rPr lang="en-CA" smtClean="0"/>
              <a:pPr/>
              <a:t>12</a:t>
            </a:fld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1825625"/>
            <a:ext cx="49403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Peer Mentorship Guide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A roadmap that </a:t>
            </a:r>
            <a:r>
              <a:rPr lang="en-US" dirty="0" smtClean="0"/>
              <a:t>outlines </a:t>
            </a:r>
            <a:r>
              <a:rPr lang="en-US" dirty="0"/>
              <a:t>learner and mentor </a:t>
            </a:r>
            <a:r>
              <a:rPr lang="en-US" dirty="0" smtClean="0"/>
              <a:t>responsibilities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Guides the orientation process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DB6CDEAE-336C-45F2-ACD7-C344B4AAAF69}" type="slidenum">
              <a:rPr lang="en-CA" smtClean="0"/>
              <a:pPr/>
              <a:t>13</a:t>
            </a:fld>
            <a:endParaRPr lang="en-CA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9525" y="4975225"/>
            <a:ext cx="487363" cy="487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506" y="166687"/>
            <a:ext cx="5130294" cy="60102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39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HCSW Support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Who supports the HCSW? 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738127"/>
              </p:ext>
            </p:extLst>
          </p:nvPr>
        </p:nvGraphicFramePr>
        <p:xfrm>
          <a:off x="6019800" y="1238740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DB6CDEAE-336C-45F2-ACD7-C344B4AAAF69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38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08" y="1556340"/>
            <a:ext cx="4818973" cy="3483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and Connecting with Residents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1358" y="1826629"/>
            <a:ext cx="5181600" cy="4351338"/>
          </a:xfrm>
        </p:spPr>
        <p:txBody>
          <a:bodyPr/>
          <a:lstStyle/>
          <a:p>
            <a:r>
              <a:rPr lang="en-CA" dirty="0" smtClean="0"/>
              <a:t>Residents’ Social History</a:t>
            </a:r>
          </a:p>
          <a:p>
            <a:endParaRPr lang="en-CA" dirty="0" smtClean="0"/>
          </a:p>
          <a:p>
            <a:r>
              <a:rPr lang="en-CA" dirty="0" smtClean="0"/>
              <a:t>Residents’ Plan of Care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Accompany residents</a:t>
            </a:r>
          </a:p>
          <a:p>
            <a:endParaRPr lang="en-CA" dirty="0" smtClean="0"/>
          </a:p>
          <a:p>
            <a:r>
              <a:rPr lang="en-CA" dirty="0" smtClean="0"/>
              <a:t>Set up electronic visits 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DB6CDEAE-336C-45F2-ACD7-C344B4AAAF69}" type="slidenum">
              <a:rPr lang="en-CA" smtClean="0"/>
              <a:pPr/>
              <a:t>15</a:t>
            </a:fld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3423795" y="3882169"/>
            <a:ext cx="3042004" cy="1984604"/>
            <a:chOff x="8252106" y="3364009"/>
            <a:chExt cx="3042004" cy="19846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106" y="3364009"/>
              <a:ext cx="3042004" cy="1984604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9150350" y="3759200"/>
              <a:ext cx="1330960" cy="904240"/>
            </a:xfrm>
            <a:prstGeom prst="roundRect">
              <a:avLst/>
            </a:prstGeom>
            <a:solidFill>
              <a:schemeClr val="accent2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52990" y="3465406"/>
              <a:ext cx="934720" cy="890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80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in the Life of the HCSW shift responsibilities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An onboarding activity plan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DB6CDEAE-336C-45F2-ACD7-C344B4AAAF69}" type="slidenum">
              <a:rPr lang="en-CA" smtClean="0"/>
              <a:pPr/>
              <a:t>16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60" y="1255451"/>
            <a:ext cx="4130040" cy="492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512623481"/>
              </p:ext>
            </p:extLst>
          </p:nvPr>
        </p:nvSpPr>
        <p:spPr/>
        <p:txBody>
          <a:bodyPr/>
          <a:lstStyle/>
          <a:p>
            <a:r>
              <a:rPr lang="en-US" dirty="0">
                <a:solidFill>
                  <a:srgbClr val="ED7D31"/>
                </a:solidFill>
                <a:cs typeface="Calibri"/>
              </a:rPr>
              <a:t>Thank you</a:t>
            </a:r>
            <a:r>
              <a:rPr lang="en-US" dirty="0">
                <a:solidFill>
                  <a:srgbClr val="ED7D3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750712820"/>
              </p:ext>
            </p:extLst>
          </p:nvPr>
        </p:nvSpPr>
        <p:spPr>
          <a:xfrm>
            <a:off x="838200" y="2300287"/>
            <a:ext cx="4191000" cy="38766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 smtClean="0">
              <a:solidFill>
                <a:srgbClr val="44546A"/>
              </a:solidFill>
            </a:endParaRPr>
          </a:p>
          <a:p>
            <a:endParaRPr lang="en-US" dirty="0">
              <a:solidFill>
                <a:srgbClr val="44546A"/>
              </a:solidFill>
            </a:endParaRPr>
          </a:p>
          <a:p>
            <a:r>
              <a:rPr lang="en-US" dirty="0" smtClean="0">
                <a:solidFill>
                  <a:srgbClr val="44546A"/>
                </a:solidFill>
              </a:rPr>
              <a:t>Questions </a:t>
            </a:r>
            <a:r>
              <a:rPr lang="en-US" dirty="0">
                <a:solidFill>
                  <a:srgbClr val="44546A"/>
                </a:solidFill>
              </a:rPr>
              <a:t>and </a:t>
            </a:r>
            <a:r>
              <a:rPr lang="en-US" dirty="0" smtClean="0">
                <a:solidFill>
                  <a:srgbClr val="44546A"/>
                </a:solidFill>
              </a:rPr>
              <a:t>comments</a:t>
            </a:r>
            <a:r>
              <a:rPr lang="en-US" dirty="0" smtClean="0">
                <a:solidFill>
                  <a:srgbClr val="44546A"/>
                </a:solidFill>
                <a:cs typeface="Calibri"/>
              </a:rPr>
              <a:t> </a:t>
            </a:r>
            <a:endParaRPr lang="en-US" dirty="0">
              <a:solidFill>
                <a:srgbClr val="44546A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DB6CDEAE-336C-45F2-ACD7-C344B4AAAF69}" type="slidenum">
              <a:rPr lang="en-CA" smtClean="0"/>
              <a:pPr/>
              <a:t>17</a:t>
            </a:fld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610"/>
          <a:stretch/>
        </p:blipFill>
        <p:spPr>
          <a:xfrm>
            <a:off x="5951253" y="1976306"/>
            <a:ext cx="5266712" cy="341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2977"/>
          </a:xfrm>
        </p:spPr>
        <p:txBody>
          <a:bodyPr/>
          <a:lstStyle/>
          <a:p>
            <a:r>
              <a:rPr lang="en-CA" dirty="0" smtClean="0"/>
              <a:t>Session Overview 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005162"/>
              </p:ext>
            </p:extLst>
          </p:nvPr>
        </p:nvGraphicFramePr>
        <p:xfrm>
          <a:off x="771698" y="1219200"/>
          <a:ext cx="10582101" cy="486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DB6CDEAE-336C-45F2-ACD7-C344B4AAAF69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42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DB6CDEAE-336C-45F2-ACD7-C344B4AAAF69}" type="slidenum">
              <a:rPr lang="en-CA" smtClean="0"/>
              <a:pPr/>
              <a:t>3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19" y="0"/>
            <a:ext cx="8224222" cy="6355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88400" y="233680"/>
            <a:ext cx="135128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6670" y="532640"/>
            <a:ext cx="9245600" cy="7449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Long-term Care Philosophy of Care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1352550" cy="365125"/>
          </a:xfrm>
        </p:spPr>
        <p:txBody>
          <a:bodyPr/>
          <a:lstStyle/>
          <a:p>
            <a:fld id="{DB6CDEAE-336C-45F2-ACD7-C344B4AAAF69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50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-52010"/>
            <a:ext cx="3932237" cy="160020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Mentorship</a:t>
            </a:r>
            <a:endParaRPr lang="en-CA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DB6CDEAE-336C-45F2-ACD7-C344B4AAAF69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348480" y="1286580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Sharing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6024" y="4867546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2"/>
                </a:solidFill>
              </a:rPr>
              <a:t>Guiding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5789" y="1809800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Growing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95" y="1548190"/>
            <a:ext cx="5652406" cy="38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7190"/>
            <a:ext cx="10515600" cy="1325563"/>
          </a:xfrm>
        </p:spPr>
        <p:txBody>
          <a:bodyPr/>
          <a:lstStyle/>
          <a:p>
            <a:r>
              <a:rPr lang="en-CA" dirty="0" smtClean="0"/>
              <a:t>Welcome to the Learner Role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256" y="5122750"/>
            <a:ext cx="5181600" cy="3708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CORE VALUES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DB6CDEAE-336C-45F2-ACD7-C344B4AAAF69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002718" y="1932047"/>
            <a:ext cx="2884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tx2"/>
                </a:solidFill>
              </a:rPr>
              <a:t>Responsible for own learning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9680" y="1129158"/>
            <a:ext cx="2884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Goals </a:t>
            </a:r>
            <a:r>
              <a:rPr lang="en-CA" sz="2800" dirty="0">
                <a:solidFill>
                  <a:schemeClr val="tx2"/>
                </a:solidFill>
              </a:rPr>
              <a:t>based on self-reflection 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0656" y="5060245"/>
            <a:ext cx="4017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Provide </a:t>
            </a:r>
            <a:r>
              <a:rPr lang="en-CA" sz="2800" dirty="0">
                <a:solidFill>
                  <a:schemeClr val="tx2"/>
                </a:solidFill>
              </a:rPr>
              <a:t>quality care 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0256" y="5683114"/>
            <a:ext cx="4035028" cy="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-Point Star 18"/>
          <p:cNvSpPr/>
          <p:nvPr/>
        </p:nvSpPr>
        <p:spPr>
          <a:xfrm>
            <a:off x="7935214" y="938420"/>
            <a:ext cx="348931" cy="34893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7106190" y="5501058"/>
            <a:ext cx="348931" cy="34893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4921472" y="3667431"/>
            <a:ext cx="348931" cy="34893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610544" y="5124441"/>
            <a:ext cx="348931" cy="34893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1478089"/>
            <a:ext cx="6578600" cy="3848100"/>
          </a:xfrm>
          <a:prstGeom prst="rect">
            <a:avLst/>
          </a:prstGeom>
        </p:spPr>
      </p:pic>
      <p:sp>
        <p:nvSpPr>
          <p:cNvPr id="24" name="5-Point Star 23"/>
          <p:cNvSpPr/>
          <p:nvPr/>
        </p:nvSpPr>
        <p:spPr>
          <a:xfrm>
            <a:off x="4400781" y="1882369"/>
            <a:ext cx="348931" cy="34893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4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84" y="4462421"/>
            <a:ext cx="2361276" cy="1540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Being a Learner: 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What </a:t>
            </a:r>
            <a:r>
              <a:rPr lang="en-CA" dirty="0"/>
              <a:t>qualities do you bring to </a:t>
            </a:r>
            <a:r>
              <a:rPr lang="en-CA" dirty="0" smtClean="0"/>
              <a:t>the learner role?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Discuss with </a:t>
            </a:r>
            <a:r>
              <a:rPr lang="en-CA" dirty="0"/>
              <a:t>your </a:t>
            </a:r>
            <a:r>
              <a:rPr lang="en-CA" dirty="0" smtClean="0"/>
              <a:t>colleagues </a:t>
            </a:r>
            <a:r>
              <a:rPr lang="en-CA" dirty="0"/>
              <a:t>the qualities </a:t>
            </a:r>
            <a:r>
              <a:rPr lang="en-CA" dirty="0" smtClean="0"/>
              <a:t>that you </a:t>
            </a:r>
            <a:r>
              <a:rPr lang="en-CA" dirty="0" smtClean="0"/>
              <a:t>think </a:t>
            </a:r>
            <a:r>
              <a:rPr lang="en-CA" dirty="0" smtClean="0"/>
              <a:t>you will </a:t>
            </a:r>
            <a:r>
              <a:rPr lang="en-CA" dirty="0"/>
              <a:t>bring to the learner role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Write down your examples.</a:t>
            </a:r>
          </a:p>
          <a:p>
            <a:endParaRPr lang="en-CA" dirty="0" smtClean="0"/>
          </a:p>
          <a:p>
            <a:r>
              <a:rPr lang="en-CA" dirty="0" smtClean="0"/>
              <a:t>Be prepared to bring your discoveries to the larger group.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DB6CDEAE-336C-45F2-ACD7-C344B4AAAF69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80" y="1589513"/>
            <a:ext cx="5943600" cy="34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279262946"/>
              </p:ext>
            </p:extLst>
          </p:nvPr>
        </p:nvSpPr>
        <p:spPr/>
        <p:txBody>
          <a:bodyPr/>
          <a:lstStyle/>
          <a:p>
            <a:r>
              <a:rPr lang="en-CA" dirty="0" smtClean="0">
                <a:cs typeface="Calibri"/>
              </a:rPr>
              <a:t>Learner </a:t>
            </a:r>
            <a:r>
              <a:rPr lang="en-CA" dirty="0"/>
              <a:t>Qualities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1352550" cy="365125"/>
          </a:xfrm>
        </p:spPr>
        <p:txBody>
          <a:bodyPr/>
          <a:lstStyle/>
          <a:p>
            <a:fld id="{DB6CDEAE-336C-45F2-ACD7-C344B4AAAF69}" type="slidenum">
              <a:rPr lang="en-CA" smtClean="0"/>
              <a:t>8</a:t>
            </a:fld>
            <a:endParaRPr lang="en-CA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68" y="1327354"/>
            <a:ext cx="6710463" cy="46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8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introduce the new role into Long-term Care?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Increase HCA hires</a:t>
            </a:r>
          </a:p>
          <a:p>
            <a:pPr marL="0" indent="0">
              <a:buNone/>
            </a:pPr>
            <a:r>
              <a:rPr lang="en-CA" dirty="0" smtClean="0"/>
              <a:t> </a:t>
            </a:r>
          </a:p>
          <a:p>
            <a:r>
              <a:rPr lang="en-CA" dirty="0" smtClean="0"/>
              <a:t>Enhance residents’ quality of life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Improve entry to health careers</a:t>
            </a:r>
          </a:p>
          <a:p>
            <a:endParaRPr lang="en-CA" dirty="0"/>
          </a:p>
          <a:p>
            <a:r>
              <a:rPr lang="en-CA" dirty="0" smtClean="0"/>
              <a:t>Provide “job ready” graduates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DB6CDEAE-336C-45F2-ACD7-C344B4AAAF69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40" y="1368622"/>
            <a:ext cx="4589780" cy="48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0563DF8CC9D4DA02BE20667531E44" ma:contentTypeVersion="12" ma:contentTypeDescription="Create a new document." ma:contentTypeScope="" ma:versionID="3c8ff8808ae4df1597eda0e9b46e4e1c">
  <xsd:schema xmlns:xsd="http://www.w3.org/2001/XMLSchema" xmlns:xs="http://www.w3.org/2001/XMLSchema" xmlns:p="http://schemas.microsoft.com/office/2006/metadata/properties" xmlns:ns1="http://schemas.microsoft.com/sharepoint/v3" xmlns:ns2="c7fbccdd-0f87-463d-8bee-845f48143e98" targetNamespace="http://schemas.microsoft.com/office/2006/metadata/properties" ma:root="true" ma:fieldsID="9609463e2dba825fe17cd1d7746f636c" ns1:_="" ns2:_="">
    <xsd:import namespace="http://schemas.microsoft.com/sharepoint/v3"/>
    <xsd:import namespace="c7fbccdd-0f87-463d-8bee-845f48143e9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bccdd-0f87-463d-8bee-845f48143e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E7DDA2-1588-44A6-8CF0-35B41690934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8c5ab7b-2bf3-4bbd-b760-7471590e35a5"/>
    <ds:schemaRef ds:uri="592159F7-9265-4F8B-B32C-2183ED3BD88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27B58C-59B2-4FFE-8E7E-A4F0C55480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D7843-434D-41E3-AD7F-7A939B5C3A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9099</TotalTime>
  <Words>348</Words>
  <Application>Microsoft Office PowerPoint</Application>
  <PresentationFormat>Widescreen</PresentationFormat>
  <Paragraphs>133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 Health Care Support Worker in Long-term Care </vt:lpstr>
      <vt:lpstr>Session Overview </vt:lpstr>
      <vt:lpstr>PowerPoint Presentation</vt:lpstr>
      <vt:lpstr>Long-term Care Philosophy of Care</vt:lpstr>
      <vt:lpstr>Mentorship</vt:lpstr>
      <vt:lpstr>Welcome to the Learner Role</vt:lpstr>
      <vt:lpstr>Being a Learner:  What qualities do you bring to the learner role?</vt:lpstr>
      <vt:lpstr>Learner Qualities</vt:lpstr>
      <vt:lpstr>Why introduce the new role into Long-term Care?</vt:lpstr>
      <vt:lpstr>HCSW Role and Responsibilities</vt:lpstr>
      <vt:lpstr>Resources for Mentoring the HCSW</vt:lpstr>
      <vt:lpstr>Limits and Conditions</vt:lpstr>
      <vt:lpstr>Peer Mentorship Guide</vt:lpstr>
      <vt:lpstr>HCSW Support </vt:lpstr>
      <vt:lpstr>Engaging and Connecting with Residents </vt:lpstr>
      <vt:lpstr>Day in the Life of the HCSW shift responsibilities </vt:lpstr>
      <vt:lpstr>Thank you </vt:lpstr>
    </vt:vector>
  </TitlesOfParts>
  <Company>BC Clinical and Support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Mentorship in Long-term care</dc:title>
  <dc:creator>Wackerman, Helene</dc:creator>
  <cp:lastModifiedBy>Rogers, Soren</cp:lastModifiedBy>
  <cp:revision>184</cp:revision>
  <dcterms:created xsi:type="dcterms:W3CDTF">2020-12-22T18:20:50Z</dcterms:created>
  <dcterms:modified xsi:type="dcterms:W3CDTF">2021-02-20T00:00:14Z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0x010100B000563DF8CC9D4DA02BE20667531E44</vt:lpwstr>
  </property>
</Properties>
</file>